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58" r:id="rId4"/>
    <p:sldId id="280" r:id="rId5"/>
    <p:sldId id="284" r:id="rId6"/>
    <p:sldId id="281" r:id="rId7"/>
    <p:sldId id="285" r:id="rId8"/>
    <p:sldId id="282" r:id="rId9"/>
    <p:sldId id="286" r:id="rId10"/>
    <p:sldId id="283" r:id="rId11"/>
    <p:sldId id="259" r:id="rId12"/>
    <p:sldId id="270" r:id="rId13"/>
    <p:sldId id="274" r:id="rId14"/>
    <p:sldId id="260" r:id="rId15"/>
    <p:sldId id="261" r:id="rId16"/>
    <p:sldId id="273" r:id="rId17"/>
    <p:sldId id="271" r:id="rId18"/>
    <p:sldId id="262" r:id="rId19"/>
    <p:sldId id="275" r:id="rId20"/>
    <p:sldId id="276" r:id="rId21"/>
    <p:sldId id="278" r:id="rId22"/>
    <p:sldId id="279" r:id="rId23"/>
    <p:sldId id="263"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1"/>
    <a:srgbClr val="24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15"/>
    <p:restoredTop sz="93067"/>
  </p:normalViewPr>
  <p:slideViewPr>
    <p:cSldViewPr snapToGrid="0">
      <p:cViewPr varScale="1">
        <p:scale>
          <a:sx n="94" d="100"/>
          <a:sy n="94" d="100"/>
        </p:scale>
        <p:origin x="15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F655C-2D21-5A4A-B72C-B8563B209E1B}" type="doc">
      <dgm:prSet loTypeId="urn:microsoft.com/office/officeart/2005/8/layout/vProcess5" loCatId="list" qsTypeId="urn:microsoft.com/office/officeart/2005/8/quickstyle/simple1" qsCatId="simple" csTypeId="urn:microsoft.com/office/officeart/2005/8/colors/accent1_3" csCatId="accent1" phldr="1"/>
      <dgm:spPr/>
      <dgm:t>
        <a:bodyPr/>
        <a:lstStyle/>
        <a:p>
          <a:endParaRPr lang="fr-FR"/>
        </a:p>
      </dgm:t>
    </dgm:pt>
    <dgm:pt modelId="{BABDC36D-1C15-D141-AAAD-B96FDD372F62}">
      <dgm:prSet custT="1"/>
      <dgm:spPr>
        <a:solidFill>
          <a:srgbClr val="245A72"/>
        </a:solidFill>
      </dgm:spPr>
      <dgm:t>
        <a:bodyPr/>
        <a:lstStyle/>
        <a:p>
          <a:r>
            <a:rPr lang="fr-FR" sz="1800" b="0" i="0" baseline="0" dirty="0">
              <a:latin typeface="Century Gothic" panose="020B0502020202020204" pitchFamily="34" charset="0"/>
            </a:rPr>
            <a:t>Ils étaient assidus à l’enseignement des Apôtres et à la communion fraternelle, à la fraction du pain et aux prières.</a:t>
          </a:r>
          <a:endParaRPr lang="fr-FR" sz="1800" dirty="0">
            <a:latin typeface="Century Gothic" panose="020B0502020202020204" pitchFamily="34" charset="0"/>
          </a:endParaRPr>
        </a:p>
      </dgm:t>
    </dgm:pt>
    <dgm:pt modelId="{85E98844-4B01-5745-AD6F-C73BF1EB12E2}" type="parTrans" cxnId="{9FFE989A-507B-5442-B8CE-0DBF486BDF6E}">
      <dgm:prSet/>
      <dgm:spPr/>
      <dgm:t>
        <a:bodyPr/>
        <a:lstStyle/>
        <a:p>
          <a:endParaRPr lang="fr-FR"/>
        </a:p>
      </dgm:t>
    </dgm:pt>
    <dgm:pt modelId="{50FCD31C-A237-0D47-AE21-F80CAB44C7B5}" type="sibTrans" cxnId="{9FFE989A-507B-5442-B8CE-0DBF486BDF6E}">
      <dgm:prSet/>
      <dgm:spPr>
        <a:noFill/>
        <a:ln>
          <a:noFill/>
        </a:ln>
      </dgm:spPr>
      <dgm:t>
        <a:bodyPr/>
        <a:lstStyle/>
        <a:p>
          <a:endParaRPr lang="fr-FR" dirty="0"/>
        </a:p>
      </dgm:t>
    </dgm:pt>
    <dgm:pt modelId="{E8CCA539-EAE0-CD45-BEA7-D5ECF53A48C6}">
      <dgm:prSet custT="1"/>
      <dgm:spPr>
        <a:solidFill>
          <a:srgbClr val="245A72">
            <a:alpha val="72000"/>
          </a:srgbClr>
        </a:solidFill>
      </dgm:spPr>
      <dgm:t>
        <a:bodyPr/>
        <a:lstStyle/>
        <a:p>
          <a:r>
            <a:rPr lang="fr-FR" sz="1800" b="0" i="0" baseline="0" dirty="0">
              <a:latin typeface="Century Gothic" panose="020B0502020202020204" pitchFamily="34" charset="0"/>
            </a:rPr>
            <a:t>La crainte de Dieu était dans tous les cœurs à la vue des nombreux prodiges et signes accomplis par les Apôtres.</a:t>
          </a:r>
          <a:endParaRPr lang="fr-FR" sz="1800" dirty="0">
            <a:latin typeface="Century Gothic" panose="020B0502020202020204" pitchFamily="34" charset="0"/>
          </a:endParaRPr>
        </a:p>
      </dgm:t>
    </dgm:pt>
    <dgm:pt modelId="{00FB8F81-8092-3E46-979E-D9B4FCAE3FCC}" type="parTrans" cxnId="{B28C0801-46D1-1245-B14F-CFE3DB4AB9FE}">
      <dgm:prSet/>
      <dgm:spPr/>
      <dgm:t>
        <a:bodyPr/>
        <a:lstStyle/>
        <a:p>
          <a:endParaRPr lang="fr-FR"/>
        </a:p>
      </dgm:t>
    </dgm:pt>
    <dgm:pt modelId="{DFF72999-2D37-DB40-A0EF-1BAA39526DD9}" type="sibTrans" cxnId="{B28C0801-46D1-1245-B14F-CFE3DB4AB9FE}">
      <dgm:prSet/>
      <dgm:spPr>
        <a:noFill/>
        <a:ln>
          <a:noFill/>
        </a:ln>
      </dgm:spPr>
      <dgm:t>
        <a:bodyPr/>
        <a:lstStyle/>
        <a:p>
          <a:endParaRPr lang="fr-FR"/>
        </a:p>
      </dgm:t>
    </dgm:pt>
    <dgm:pt modelId="{661C3B38-8B49-354E-A3C7-FDD0D80F42F8}">
      <dgm:prSet custT="1"/>
      <dgm:spPr>
        <a:solidFill>
          <a:srgbClr val="245A72">
            <a:alpha val="58000"/>
          </a:srgbClr>
        </a:solidFill>
      </dgm:spPr>
      <dgm:t>
        <a:bodyPr/>
        <a:lstStyle/>
        <a:p>
          <a:r>
            <a:rPr lang="fr-FR" sz="1800" b="0" i="0" baseline="0" dirty="0"/>
            <a:t>T</a:t>
          </a:r>
          <a:r>
            <a:rPr lang="fr-FR" sz="1800" b="0" i="0" baseline="0" dirty="0">
              <a:latin typeface="Century Gothic" panose="020B0502020202020204" pitchFamily="34" charset="0"/>
            </a:rPr>
            <a:t>ous les croyants vivaient ensemble, et ils avaient tout en commun ;</a:t>
          </a:r>
          <a:endParaRPr lang="fr-FR" sz="1800" dirty="0">
            <a:latin typeface="Century Gothic" panose="020B0502020202020204" pitchFamily="34" charset="0"/>
          </a:endParaRPr>
        </a:p>
      </dgm:t>
    </dgm:pt>
    <dgm:pt modelId="{A909EC54-D74B-7A47-91F5-F3539FEE6C90}" type="parTrans" cxnId="{BA68D208-4712-CF47-8D0F-055F25D19D86}">
      <dgm:prSet/>
      <dgm:spPr/>
      <dgm:t>
        <a:bodyPr/>
        <a:lstStyle/>
        <a:p>
          <a:endParaRPr lang="fr-FR"/>
        </a:p>
      </dgm:t>
    </dgm:pt>
    <dgm:pt modelId="{1C87C191-70E7-9749-B47F-417AE3EBE7B3}" type="sibTrans" cxnId="{BA68D208-4712-CF47-8D0F-055F25D19D86}">
      <dgm:prSet/>
      <dgm:spPr>
        <a:noFill/>
        <a:ln>
          <a:noFill/>
        </a:ln>
      </dgm:spPr>
      <dgm:t>
        <a:bodyPr/>
        <a:lstStyle/>
        <a:p>
          <a:endParaRPr lang="fr-FR"/>
        </a:p>
      </dgm:t>
    </dgm:pt>
    <dgm:pt modelId="{BC51E0CF-3ADD-7149-8DE5-4CF7A47B4E53}">
      <dgm:prSet custT="1"/>
      <dgm:spPr>
        <a:solidFill>
          <a:srgbClr val="245A72">
            <a:alpha val="33000"/>
          </a:srgbClr>
        </a:solidFill>
      </dgm:spPr>
      <dgm:t>
        <a:bodyPr/>
        <a:lstStyle/>
        <a:p>
          <a:r>
            <a:rPr lang="fr-FR" sz="1800" b="0" i="0" baseline="0" dirty="0">
              <a:solidFill>
                <a:srgbClr val="245A72"/>
              </a:solidFill>
              <a:latin typeface="Century Gothic" panose="020B0502020202020204" pitchFamily="34" charset="0"/>
            </a:rPr>
            <a:t>Ils vendaient leurs biens et leurs possessions, et ils en partageaient le produit entre tous en fonction des besoins de chacun.</a:t>
          </a:r>
          <a:endParaRPr lang="fr-FR" sz="1800" dirty="0">
            <a:solidFill>
              <a:srgbClr val="245A72"/>
            </a:solidFill>
            <a:latin typeface="Century Gothic" panose="020B0502020202020204" pitchFamily="34" charset="0"/>
          </a:endParaRPr>
        </a:p>
      </dgm:t>
    </dgm:pt>
    <dgm:pt modelId="{2CDF706B-DF72-F640-B5AE-4A37EC25C433}" type="parTrans" cxnId="{0BFA2C53-27E8-3F45-BF61-AB0CBC8949BE}">
      <dgm:prSet/>
      <dgm:spPr/>
      <dgm:t>
        <a:bodyPr/>
        <a:lstStyle/>
        <a:p>
          <a:endParaRPr lang="fr-FR"/>
        </a:p>
      </dgm:t>
    </dgm:pt>
    <dgm:pt modelId="{10DAE375-177D-5644-86CC-6667FA6C6B66}" type="sibTrans" cxnId="{0BFA2C53-27E8-3F45-BF61-AB0CBC8949BE}">
      <dgm:prSet/>
      <dgm:spPr>
        <a:noFill/>
        <a:ln>
          <a:noFill/>
        </a:ln>
      </dgm:spPr>
      <dgm:t>
        <a:bodyPr/>
        <a:lstStyle/>
        <a:p>
          <a:endParaRPr lang="fr-FR"/>
        </a:p>
      </dgm:t>
    </dgm:pt>
    <dgm:pt modelId="{B95B913E-B899-BA4D-B8F0-7AC3D5BCE3DC}">
      <dgm:prSet custT="1"/>
      <dgm:spPr>
        <a:solidFill>
          <a:srgbClr val="245A72">
            <a:alpha val="16253"/>
          </a:srgbClr>
        </a:solidFill>
      </dgm:spPr>
      <dgm:t>
        <a:bodyPr/>
        <a:lstStyle/>
        <a:p>
          <a:pPr algn="l"/>
          <a:r>
            <a:rPr lang="fr-FR" sz="1800" b="0" i="0" baseline="0" dirty="0">
              <a:solidFill>
                <a:srgbClr val="245A72"/>
              </a:solidFill>
              <a:latin typeface="Century Gothic" panose="020B0502020202020204" pitchFamily="34" charset="0"/>
            </a:rPr>
            <a:t>Chaque jour, d’un même cœur, ils fréquentaient assidûment le Temple, ils rompaient le pain dans les maisons, ils prenaient leurs repas avec allégresse et simplicité de cœur ;</a:t>
          </a:r>
          <a:endParaRPr lang="fr-FR" sz="1800" dirty="0">
            <a:solidFill>
              <a:srgbClr val="245A72"/>
            </a:solidFill>
            <a:latin typeface="Century Gothic" panose="020B0502020202020204" pitchFamily="34" charset="0"/>
          </a:endParaRPr>
        </a:p>
      </dgm:t>
    </dgm:pt>
    <dgm:pt modelId="{A1A0FE4A-C93B-6C4B-9B4C-243BBBF51DCE}" type="parTrans" cxnId="{EAEF859D-55E4-1A48-AAFA-015D16F412CE}">
      <dgm:prSet/>
      <dgm:spPr/>
      <dgm:t>
        <a:bodyPr/>
        <a:lstStyle/>
        <a:p>
          <a:endParaRPr lang="fr-FR"/>
        </a:p>
      </dgm:t>
    </dgm:pt>
    <dgm:pt modelId="{1D75DC1C-6423-B944-9C97-68BF7C672DA6}" type="sibTrans" cxnId="{EAEF859D-55E4-1A48-AAFA-015D16F412CE}">
      <dgm:prSet/>
      <dgm:spPr/>
      <dgm:t>
        <a:bodyPr/>
        <a:lstStyle/>
        <a:p>
          <a:endParaRPr lang="fr-FR"/>
        </a:p>
      </dgm:t>
    </dgm:pt>
    <dgm:pt modelId="{18B615D5-824C-C345-9E07-B53D68409DED}">
      <dgm:prSet/>
      <dgm:spPr/>
      <dgm:t>
        <a:bodyPr/>
        <a:lstStyle/>
        <a:p>
          <a:endParaRPr lang="fr-FR"/>
        </a:p>
      </dgm:t>
    </dgm:pt>
    <dgm:pt modelId="{CA4D5F03-24F7-F84C-938B-032561C64F3F}" type="parTrans" cxnId="{00184211-D80F-F148-A53C-63C6F58CC97B}">
      <dgm:prSet/>
      <dgm:spPr/>
      <dgm:t>
        <a:bodyPr/>
        <a:lstStyle/>
        <a:p>
          <a:endParaRPr lang="fr-FR"/>
        </a:p>
      </dgm:t>
    </dgm:pt>
    <dgm:pt modelId="{8EF7D131-1190-774A-ACF9-3B0DCDC5270E}" type="sibTrans" cxnId="{00184211-D80F-F148-A53C-63C6F58CC97B}">
      <dgm:prSet/>
      <dgm:spPr/>
      <dgm:t>
        <a:bodyPr/>
        <a:lstStyle/>
        <a:p>
          <a:endParaRPr lang="fr-FR"/>
        </a:p>
      </dgm:t>
    </dgm:pt>
    <dgm:pt modelId="{266EBBFE-DEF7-1947-92E0-C3E7227FFA51}" type="pres">
      <dgm:prSet presAssocID="{E9DF655C-2D21-5A4A-B72C-B8563B209E1B}" presName="outerComposite" presStyleCnt="0">
        <dgm:presLayoutVars>
          <dgm:chMax val="5"/>
          <dgm:dir/>
          <dgm:resizeHandles val="exact"/>
        </dgm:presLayoutVars>
      </dgm:prSet>
      <dgm:spPr/>
    </dgm:pt>
    <dgm:pt modelId="{167ECEDE-6279-5441-B1AC-D034BB4DB257}" type="pres">
      <dgm:prSet presAssocID="{E9DF655C-2D21-5A4A-B72C-B8563B209E1B}" presName="dummyMaxCanvas" presStyleCnt="0">
        <dgm:presLayoutVars/>
      </dgm:prSet>
      <dgm:spPr/>
    </dgm:pt>
    <dgm:pt modelId="{9C615E1D-9AEA-174A-9104-E3C900F947CC}" type="pres">
      <dgm:prSet presAssocID="{E9DF655C-2D21-5A4A-B72C-B8563B209E1B}" presName="FiveNodes_1" presStyleLbl="node1" presStyleIdx="0" presStyleCnt="5" custLinFactNeighborX="-9449" custLinFactNeighborY="1966">
        <dgm:presLayoutVars>
          <dgm:bulletEnabled val="1"/>
        </dgm:presLayoutVars>
      </dgm:prSet>
      <dgm:spPr/>
    </dgm:pt>
    <dgm:pt modelId="{52DDC3BD-042B-E643-B882-13C232ACBA34}" type="pres">
      <dgm:prSet presAssocID="{E9DF655C-2D21-5A4A-B72C-B8563B209E1B}" presName="FiveNodes_2" presStyleLbl="node1" presStyleIdx="1" presStyleCnt="5">
        <dgm:presLayoutVars>
          <dgm:bulletEnabled val="1"/>
        </dgm:presLayoutVars>
      </dgm:prSet>
      <dgm:spPr/>
    </dgm:pt>
    <dgm:pt modelId="{42A3287D-5035-514A-A524-38626261D467}" type="pres">
      <dgm:prSet presAssocID="{E9DF655C-2D21-5A4A-B72C-B8563B209E1B}" presName="FiveNodes_3" presStyleLbl="node1" presStyleIdx="2" presStyleCnt="5">
        <dgm:presLayoutVars>
          <dgm:bulletEnabled val="1"/>
        </dgm:presLayoutVars>
      </dgm:prSet>
      <dgm:spPr/>
    </dgm:pt>
    <dgm:pt modelId="{46BA2A28-BD75-6647-A710-1CC21A39DB9D}" type="pres">
      <dgm:prSet presAssocID="{E9DF655C-2D21-5A4A-B72C-B8563B209E1B}" presName="FiveNodes_4" presStyleLbl="node1" presStyleIdx="3" presStyleCnt="5">
        <dgm:presLayoutVars>
          <dgm:bulletEnabled val="1"/>
        </dgm:presLayoutVars>
      </dgm:prSet>
      <dgm:spPr/>
    </dgm:pt>
    <dgm:pt modelId="{B1E510B7-F311-C140-AD47-E77F7B1FFB5D}" type="pres">
      <dgm:prSet presAssocID="{E9DF655C-2D21-5A4A-B72C-B8563B209E1B}" presName="FiveNodes_5" presStyleLbl="node1" presStyleIdx="4" presStyleCnt="5">
        <dgm:presLayoutVars>
          <dgm:bulletEnabled val="1"/>
        </dgm:presLayoutVars>
      </dgm:prSet>
      <dgm:spPr/>
    </dgm:pt>
    <dgm:pt modelId="{85B98E21-4CB2-314C-9D30-AC974D10CD89}" type="pres">
      <dgm:prSet presAssocID="{E9DF655C-2D21-5A4A-B72C-B8563B209E1B}" presName="FiveConn_1-2" presStyleLbl="fgAccFollowNode1" presStyleIdx="0" presStyleCnt="4" custLinFactX="229378" custLinFactNeighborX="300000" custLinFactNeighborY="89956">
        <dgm:presLayoutVars>
          <dgm:bulletEnabled val="1"/>
        </dgm:presLayoutVars>
      </dgm:prSet>
      <dgm:spPr/>
    </dgm:pt>
    <dgm:pt modelId="{D7D4CF80-9890-B541-A31E-B6EE671B6F75}" type="pres">
      <dgm:prSet presAssocID="{E9DF655C-2D21-5A4A-B72C-B8563B209E1B}" presName="FiveConn_2-3" presStyleLbl="fgAccFollowNode1" presStyleIdx="1" presStyleCnt="4" custLinFactX="100000" custLinFactY="55078" custLinFactNeighborX="182677" custLinFactNeighborY="100000">
        <dgm:presLayoutVars>
          <dgm:bulletEnabled val="1"/>
        </dgm:presLayoutVars>
      </dgm:prSet>
      <dgm:spPr/>
    </dgm:pt>
    <dgm:pt modelId="{79FD1513-90DF-0240-B682-43D4FB8FC9A4}" type="pres">
      <dgm:prSet presAssocID="{E9DF655C-2D21-5A4A-B72C-B8563B209E1B}" presName="FiveConn_3-4" presStyleLbl="fgAccFollowNode1" presStyleIdx="2" presStyleCnt="4" custLinFactX="90909" custLinFactNeighborX="100000" custLinFactNeighborY="-17571">
        <dgm:presLayoutVars>
          <dgm:bulletEnabled val="1"/>
        </dgm:presLayoutVars>
      </dgm:prSet>
      <dgm:spPr/>
    </dgm:pt>
    <dgm:pt modelId="{114100FD-7175-AA43-962A-8F32E2DC74AB}" type="pres">
      <dgm:prSet presAssocID="{E9DF655C-2D21-5A4A-B72C-B8563B209E1B}" presName="FiveConn_4-5" presStyleLbl="fgAccFollowNode1" presStyleIdx="3" presStyleCnt="4" custLinFactY="-100000" custLinFactNeighborX="97306" custLinFactNeighborY="-102037">
        <dgm:presLayoutVars>
          <dgm:bulletEnabled val="1"/>
        </dgm:presLayoutVars>
      </dgm:prSet>
      <dgm:spPr/>
    </dgm:pt>
    <dgm:pt modelId="{76CA92E5-B195-DD47-A297-D0EAE4D6A569}" type="pres">
      <dgm:prSet presAssocID="{E9DF655C-2D21-5A4A-B72C-B8563B209E1B}" presName="FiveNodes_1_text" presStyleLbl="node1" presStyleIdx="4" presStyleCnt="5">
        <dgm:presLayoutVars>
          <dgm:bulletEnabled val="1"/>
        </dgm:presLayoutVars>
      </dgm:prSet>
      <dgm:spPr/>
    </dgm:pt>
    <dgm:pt modelId="{8EEAA238-582A-FF4E-9400-49F1398C104D}" type="pres">
      <dgm:prSet presAssocID="{E9DF655C-2D21-5A4A-B72C-B8563B209E1B}" presName="FiveNodes_2_text" presStyleLbl="node1" presStyleIdx="4" presStyleCnt="5">
        <dgm:presLayoutVars>
          <dgm:bulletEnabled val="1"/>
        </dgm:presLayoutVars>
      </dgm:prSet>
      <dgm:spPr/>
    </dgm:pt>
    <dgm:pt modelId="{82F63308-B205-F540-9C8A-A12F42011716}" type="pres">
      <dgm:prSet presAssocID="{E9DF655C-2D21-5A4A-B72C-B8563B209E1B}" presName="FiveNodes_3_text" presStyleLbl="node1" presStyleIdx="4" presStyleCnt="5">
        <dgm:presLayoutVars>
          <dgm:bulletEnabled val="1"/>
        </dgm:presLayoutVars>
      </dgm:prSet>
      <dgm:spPr/>
    </dgm:pt>
    <dgm:pt modelId="{21092FB3-52CA-2B45-A8E4-98F7B45B1C93}" type="pres">
      <dgm:prSet presAssocID="{E9DF655C-2D21-5A4A-B72C-B8563B209E1B}" presName="FiveNodes_4_text" presStyleLbl="node1" presStyleIdx="4" presStyleCnt="5">
        <dgm:presLayoutVars>
          <dgm:bulletEnabled val="1"/>
        </dgm:presLayoutVars>
      </dgm:prSet>
      <dgm:spPr/>
    </dgm:pt>
    <dgm:pt modelId="{6186CA83-1232-B24E-8FC6-8F336475A7D6}" type="pres">
      <dgm:prSet presAssocID="{E9DF655C-2D21-5A4A-B72C-B8563B209E1B}" presName="FiveNodes_5_text" presStyleLbl="node1" presStyleIdx="4" presStyleCnt="5">
        <dgm:presLayoutVars>
          <dgm:bulletEnabled val="1"/>
        </dgm:presLayoutVars>
      </dgm:prSet>
      <dgm:spPr/>
    </dgm:pt>
  </dgm:ptLst>
  <dgm:cxnLst>
    <dgm:cxn modelId="{B28C0801-46D1-1245-B14F-CFE3DB4AB9FE}" srcId="{E9DF655C-2D21-5A4A-B72C-B8563B209E1B}" destId="{E8CCA539-EAE0-CD45-BEA7-D5ECF53A48C6}" srcOrd="1" destOrd="0" parTransId="{00FB8F81-8092-3E46-979E-D9B4FCAE3FCC}" sibTransId="{DFF72999-2D37-DB40-A0EF-1BAA39526DD9}"/>
    <dgm:cxn modelId="{BA68D208-4712-CF47-8D0F-055F25D19D86}" srcId="{E9DF655C-2D21-5A4A-B72C-B8563B209E1B}" destId="{661C3B38-8B49-354E-A3C7-FDD0D80F42F8}" srcOrd="2" destOrd="0" parTransId="{A909EC54-D74B-7A47-91F5-F3539FEE6C90}" sibTransId="{1C87C191-70E7-9749-B47F-417AE3EBE7B3}"/>
    <dgm:cxn modelId="{77383209-9EC3-2D48-9ACE-6C9E7F3837BB}" type="presOf" srcId="{10DAE375-177D-5644-86CC-6667FA6C6B66}" destId="{114100FD-7175-AA43-962A-8F32E2DC74AB}" srcOrd="0" destOrd="0" presId="urn:microsoft.com/office/officeart/2005/8/layout/vProcess5"/>
    <dgm:cxn modelId="{0FD9EE0F-1AD4-A74A-A507-7B8A906EEA0E}" type="presOf" srcId="{DFF72999-2D37-DB40-A0EF-1BAA39526DD9}" destId="{D7D4CF80-9890-B541-A31E-B6EE671B6F75}" srcOrd="0" destOrd="0" presId="urn:microsoft.com/office/officeart/2005/8/layout/vProcess5"/>
    <dgm:cxn modelId="{00184211-D80F-F148-A53C-63C6F58CC97B}" srcId="{E9DF655C-2D21-5A4A-B72C-B8563B209E1B}" destId="{18B615D5-824C-C345-9E07-B53D68409DED}" srcOrd="5" destOrd="0" parTransId="{CA4D5F03-24F7-F84C-938B-032561C64F3F}" sibTransId="{8EF7D131-1190-774A-ACF9-3B0DCDC5270E}"/>
    <dgm:cxn modelId="{4E748118-00C6-6A4E-99A1-E9F3B04574E4}" type="presOf" srcId="{B95B913E-B899-BA4D-B8F0-7AC3D5BCE3DC}" destId="{6186CA83-1232-B24E-8FC6-8F336475A7D6}" srcOrd="1" destOrd="0" presId="urn:microsoft.com/office/officeart/2005/8/layout/vProcess5"/>
    <dgm:cxn modelId="{79600020-91AF-BF49-8D68-1EDABC61BB10}" type="presOf" srcId="{BABDC36D-1C15-D141-AAAD-B96FDD372F62}" destId="{9C615E1D-9AEA-174A-9104-E3C900F947CC}" srcOrd="0" destOrd="0" presId="urn:microsoft.com/office/officeart/2005/8/layout/vProcess5"/>
    <dgm:cxn modelId="{FF327824-7559-B14C-A9B6-10EABE5196F2}" type="presOf" srcId="{1C87C191-70E7-9749-B47F-417AE3EBE7B3}" destId="{79FD1513-90DF-0240-B682-43D4FB8FC9A4}" srcOrd="0" destOrd="0" presId="urn:microsoft.com/office/officeart/2005/8/layout/vProcess5"/>
    <dgm:cxn modelId="{5FB40F2E-3C73-4F4C-AF57-87213B56E1BD}" type="presOf" srcId="{50FCD31C-A237-0D47-AE21-F80CAB44C7B5}" destId="{85B98E21-4CB2-314C-9D30-AC974D10CD89}" srcOrd="0" destOrd="0" presId="urn:microsoft.com/office/officeart/2005/8/layout/vProcess5"/>
    <dgm:cxn modelId="{D9B1FA34-D4D2-A949-8929-894A9472AB4F}" type="presOf" srcId="{E9DF655C-2D21-5A4A-B72C-B8563B209E1B}" destId="{266EBBFE-DEF7-1947-92E0-C3E7227FFA51}" srcOrd="0" destOrd="0" presId="urn:microsoft.com/office/officeart/2005/8/layout/vProcess5"/>
    <dgm:cxn modelId="{30488642-1E21-6F4C-9C6B-8C4EC01E2D1D}" type="presOf" srcId="{E8CCA539-EAE0-CD45-BEA7-D5ECF53A48C6}" destId="{8EEAA238-582A-FF4E-9400-49F1398C104D}" srcOrd="1" destOrd="0" presId="urn:microsoft.com/office/officeart/2005/8/layout/vProcess5"/>
    <dgm:cxn modelId="{2DB1A745-B0BB-2841-A2DF-04F978A6B12E}" type="presOf" srcId="{661C3B38-8B49-354E-A3C7-FDD0D80F42F8}" destId="{42A3287D-5035-514A-A524-38626261D467}" srcOrd="0" destOrd="0" presId="urn:microsoft.com/office/officeart/2005/8/layout/vProcess5"/>
    <dgm:cxn modelId="{995B8368-DA0E-9D47-B15B-2043EA246303}" type="presOf" srcId="{E8CCA539-EAE0-CD45-BEA7-D5ECF53A48C6}" destId="{52DDC3BD-042B-E643-B882-13C232ACBA34}" srcOrd="0" destOrd="0" presId="urn:microsoft.com/office/officeart/2005/8/layout/vProcess5"/>
    <dgm:cxn modelId="{FEA9D568-8D1C-4C4B-BBFA-2B1C4D469A89}" type="presOf" srcId="{B95B913E-B899-BA4D-B8F0-7AC3D5BCE3DC}" destId="{B1E510B7-F311-C140-AD47-E77F7B1FFB5D}" srcOrd="0" destOrd="0" presId="urn:microsoft.com/office/officeart/2005/8/layout/vProcess5"/>
    <dgm:cxn modelId="{F93D594A-5F07-D54C-ADFA-A769760460E5}" type="presOf" srcId="{BC51E0CF-3ADD-7149-8DE5-4CF7A47B4E53}" destId="{21092FB3-52CA-2B45-A8E4-98F7B45B1C93}" srcOrd="1" destOrd="0" presId="urn:microsoft.com/office/officeart/2005/8/layout/vProcess5"/>
    <dgm:cxn modelId="{0BFA2C53-27E8-3F45-BF61-AB0CBC8949BE}" srcId="{E9DF655C-2D21-5A4A-B72C-B8563B209E1B}" destId="{BC51E0CF-3ADD-7149-8DE5-4CF7A47B4E53}" srcOrd="3" destOrd="0" parTransId="{2CDF706B-DF72-F640-B5AE-4A37EC25C433}" sibTransId="{10DAE375-177D-5644-86CC-6667FA6C6B66}"/>
    <dgm:cxn modelId="{115D9678-036E-E940-960D-A788842E1227}" type="presOf" srcId="{661C3B38-8B49-354E-A3C7-FDD0D80F42F8}" destId="{82F63308-B205-F540-9C8A-A12F42011716}" srcOrd="1" destOrd="0" presId="urn:microsoft.com/office/officeart/2005/8/layout/vProcess5"/>
    <dgm:cxn modelId="{D5DFD37F-DC4D-3F47-AE38-6400C64AE06A}" type="presOf" srcId="{BC51E0CF-3ADD-7149-8DE5-4CF7A47B4E53}" destId="{46BA2A28-BD75-6647-A710-1CC21A39DB9D}" srcOrd="0" destOrd="0" presId="urn:microsoft.com/office/officeart/2005/8/layout/vProcess5"/>
    <dgm:cxn modelId="{9C68D197-C8B4-2544-B85A-D0434E3D84A4}" type="presOf" srcId="{BABDC36D-1C15-D141-AAAD-B96FDD372F62}" destId="{76CA92E5-B195-DD47-A297-D0EAE4D6A569}" srcOrd="1" destOrd="0" presId="urn:microsoft.com/office/officeart/2005/8/layout/vProcess5"/>
    <dgm:cxn modelId="{9FFE989A-507B-5442-B8CE-0DBF486BDF6E}" srcId="{E9DF655C-2D21-5A4A-B72C-B8563B209E1B}" destId="{BABDC36D-1C15-D141-AAAD-B96FDD372F62}" srcOrd="0" destOrd="0" parTransId="{85E98844-4B01-5745-AD6F-C73BF1EB12E2}" sibTransId="{50FCD31C-A237-0D47-AE21-F80CAB44C7B5}"/>
    <dgm:cxn modelId="{EAEF859D-55E4-1A48-AAFA-015D16F412CE}" srcId="{E9DF655C-2D21-5A4A-B72C-B8563B209E1B}" destId="{B95B913E-B899-BA4D-B8F0-7AC3D5BCE3DC}" srcOrd="4" destOrd="0" parTransId="{A1A0FE4A-C93B-6C4B-9B4C-243BBBF51DCE}" sibTransId="{1D75DC1C-6423-B944-9C97-68BF7C672DA6}"/>
    <dgm:cxn modelId="{B52CF2BF-CC56-C54D-8B61-76592EE70603}" type="presParOf" srcId="{266EBBFE-DEF7-1947-92E0-C3E7227FFA51}" destId="{167ECEDE-6279-5441-B1AC-D034BB4DB257}" srcOrd="0" destOrd="0" presId="urn:microsoft.com/office/officeart/2005/8/layout/vProcess5"/>
    <dgm:cxn modelId="{63C9E85C-EE6D-5D42-8BB5-3A93F0C8BBED}" type="presParOf" srcId="{266EBBFE-DEF7-1947-92E0-C3E7227FFA51}" destId="{9C615E1D-9AEA-174A-9104-E3C900F947CC}" srcOrd="1" destOrd="0" presId="urn:microsoft.com/office/officeart/2005/8/layout/vProcess5"/>
    <dgm:cxn modelId="{7DFF862C-74F5-A749-A988-2C8E4E7835D3}" type="presParOf" srcId="{266EBBFE-DEF7-1947-92E0-C3E7227FFA51}" destId="{52DDC3BD-042B-E643-B882-13C232ACBA34}" srcOrd="2" destOrd="0" presId="urn:microsoft.com/office/officeart/2005/8/layout/vProcess5"/>
    <dgm:cxn modelId="{52DC6E84-4DF2-9244-B7AD-7B7F6B8DDFE9}" type="presParOf" srcId="{266EBBFE-DEF7-1947-92E0-C3E7227FFA51}" destId="{42A3287D-5035-514A-A524-38626261D467}" srcOrd="3" destOrd="0" presId="urn:microsoft.com/office/officeart/2005/8/layout/vProcess5"/>
    <dgm:cxn modelId="{7D9CDDCA-040C-5E42-96EA-E9AC54F4C611}" type="presParOf" srcId="{266EBBFE-DEF7-1947-92E0-C3E7227FFA51}" destId="{46BA2A28-BD75-6647-A710-1CC21A39DB9D}" srcOrd="4" destOrd="0" presId="urn:microsoft.com/office/officeart/2005/8/layout/vProcess5"/>
    <dgm:cxn modelId="{49B57A90-1768-1A41-AC02-8D980C996C8B}" type="presParOf" srcId="{266EBBFE-DEF7-1947-92E0-C3E7227FFA51}" destId="{B1E510B7-F311-C140-AD47-E77F7B1FFB5D}" srcOrd="5" destOrd="0" presId="urn:microsoft.com/office/officeart/2005/8/layout/vProcess5"/>
    <dgm:cxn modelId="{A182D5C8-0266-314F-91A4-158927270BE4}" type="presParOf" srcId="{266EBBFE-DEF7-1947-92E0-C3E7227FFA51}" destId="{85B98E21-4CB2-314C-9D30-AC974D10CD89}" srcOrd="6" destOrd="0" presId="urn:microsoft.com/office/officeart/2005/8/layout/vProcess5"/>
    <dgm:cxn modelId="{72144065-FF8C-E043-B2DE-9F56D397308E}" type="presParOf" srcId="{266EBBFE-DEF7-1947-92E0-C3E7227FFA51}" destId="{D7D4CF80-9890-B541-A31E-B6EE671B6F75}" srcOrd="7" destOrd="0" presId="urn:microsoft.com/office/officeart/2005/8/layout/vProcess5"/>
    <dgm:cxn modelId="{BE98B911-3DC4-534B-922D-9DA362524C09}" type="presParOf" srcId="{266EBBFE-DEF7-1947-92E0-C3E7227FFA51}" destId="{79FD1513-90DF-0240-B682-43D4FB8FC9A4}" srcOrd="8" destOrd="0" presId="urn:microsoft.com/office/officeart/2005/8/layout/vProcess5"/>
    <dgm:cxn modelId="{D937EB02-00BE-9346-9AD8-88A0018DC713}" type="presParOf" srcId="{266EBBFE-DEF7-1947-92E0-C3E7227FFA51}" destId="{114100FD-7175-AA43-962A-8F32E2DC74AB}" srcOrd="9" destOrd="0" presId="urn:microsoft.com/office/officeart/2005/8/layout/vProcess5"/>
    <dgm:cxn modelId="{158CD04E-5EF6-A847-AE88-C945049FA44B}" type="presParOf" srcId="{266EBBFE-DEF7-1947-92E0-C3E7227FFA51}" destId="{76CA92E5-B195-DD47-A297-D0EAE4D6A569}" srcOrd="10" destOrd="0" presId="urn:microsoft.com/office/officeart/2005/8/layout/vProcess5"/>
    <dgm:cxn modelId="{DBF7AE47-213C-C546-8ECD-AFCD42DC2A5B}" type="presParOf" srcId="{266EBBFE-DEF7-1947-92E0-C3E7227FFA51}" destId="{8EEAA238-582A-FF4E-9400-49F1398C104D}" srcOrd="11" destOrd="0" presId="urn:microsoft.com/office/officeart/2005/8/layout/vProcess5"/>
    <dgm:cxn modelId="{DE32BEDC-28F6-3446-A108-AF834AC7022B}" type="presParOf" srcId="{266EBBFE-DEF7-1947-92E0-C3E7227FFA51}" destId="{82F63308-B205-F540-9C8A-A12F42011716}" srcOrd="12" destOrd="0" presId="urn:microsoft.com/office/officeart/2005/8/layout/vProcess5"/>
    <dgm:cxn modelId="{891A8246-6205-F640-89A5-6B6F7CE0C142}" type="presParOf" srcId="{266EBBFE-DEF7-1947-92E0-C3E7227FFA51}" destId="{21092FB3-52CA-2B45-A8E4-98F7B45B1C93}" srcOrd="13" destOrd="0" presId="urn:microsoft.com/office/officeart/2005/8/layout/vProcess5"/>
    <dgm:cxn modelId="{5814A7EA-12B5-E747-AE8C-642F5BA66B72}" type="presParOf" srcId="{266EBBFE-DEF7-1947-92E0-C3E7227FFA51}" destId="{6186CA83-1232-B24E-8FC6-8F336475A7D6}" srcOrd="14" destOrd="0" presId="urn:microsoft.com/office/officeart/2005/8/layout/vProcess5"/>
  </dgm:cxnLst>
  <dgm:bg>
    <a:noFill/>
    <a:effectLst>
      <a:outerShdw blurRad="50800" dist="50800" dir="5400000" algn="ctr" rotWithShape="0">
        <a:srgbClr val="245A72"/>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FA8F9-FDBA-8A46-958F-56482857E444}" type="doc">
      <dgm:prSet loTypeId="urn:microsoft.com/office/officeart/2005/8/layout/hList6" loCatId="process" qsTypeId="urn:microsoft.com/office/officeart/2005/8/quickstyle/simple1" qsCatId="simple" csTypeId="urn:microsoft.com/office/officeart/2005/8/colors/accent1_2" csCatId="accent1" phldr="1"/>
      <dgm:spPr/>
      <dgm:t>
        <a:bodyPr/>
        <a:lstStyle/>
        <a:p>
          <a:endParaRPr lang="fr-FR"/>
        </a:p>
      </dgm:t>
    </dgm:pt>
    <dgm:pt modelId="{AAD90E80-BF3B-534B-BE13-3E36BD8CC657}">
      <dgm:prSet custT="1"/>
      <dgm:spPr>
        <a:solidFill>
          <a:srgbClr val="00B050"/>
        </a:solidFill>
      </dgm:spPr>
      <dgm:t>
        <a:bodyPr/>
        <a:lstStyle/>
        <a:p>
          <a:r>
            <a:rPr lang="fr-FR" sz="2400" b="0" i="0" baseline="0" dirty="0">
              <a:latin typeface="Century Gothic" panose="020B0502020202020204" pitchFamily="34" charset="0"/>
            </a:rPr>
            <a:t> « Assidus à l’enseignement des Apôtres » </a:t>
          </a:r>
          <a:endParaRPr lang="fr-FR" sz="2400" dirty="0">
            <a:latin typeface="Century Gothic" panose="020B0502020202020204" pitchFamily="34" charset="0"/>
          </a:endParaRPr>
        </a:p>
      </dgm:t>
    </dgm:pt>
    <dgm:pt modelId="{F623C1CA-24C4-2547-A8A5-817068AB46B4}" type="parTrans" cxnId="{996C7337-7CE2-8D42-9B7A-BA4CA962CA61}">
      <dgm:prSet/>
      <dgm:spPr/>
      <dgm:t>
        <a:bodyPr/>
        <a:lstStyle/>
        <a:p>
          <a:endParaRPr lang="fr-FR"/>
        </a:p>
      </dgm:t>
    </dgm:pt>
    <dgm:pt modelId="{212D8BCF-649D-E04C-B9E6-708F0606A3DF}" type="sibTrans" cxnId="{996C7337-7CE2-8D42-9B7A-BA4CA962CA61}">
      <dgm:prSet/>
      <dgm:spPr/>
      <dgm:t>
        <a:bodyPr/>
        <a:lstStyle/>
        <a:p>
          <a:endParaRPr lang="fr-FR"/>
        </a:p>
      </dgm:t>
    </dgm:pt>
    <dgm:pt modelId="{074E87E7-1AB8-2E44-B656-211FAC47F23B}">
      <dgm:prSet custT="1"/>
      <dgm:spPr>
        <a:solidFill>
          <a:srgbClr val="FFC000"/>
        </a:solidFill>
      </dgm:spPr>
      <dgm:t>
        <a:bodyPr/>
        <a:lstStyle/>
        <a:p>
          <a:r>
            <a:rPr lang="fr-FR" sz="1400" b="0" i="0" baseline="0" dirty="0">
              <a:latin typeface="Century Gothic" panose="020B0502020202020204" pitchFamily="34" charset="0"/>
            </a:rPr>
            <a:t> </a:t>
          </a:r>
          <a:r>
            <a:rPr lang="fr-FR" sz="2400" b="0" i="0" baseline="0" dirty="0">
              <a:latin typeface="Century Gothic" panose="020B0502020202020204" pitchFamily="34" charset="0"/>
            </a:rPr>
            <a:t>« Fidèles à la communion fraternelle » </a:t>
          </a:r>
          <a:endParaRPr lang="fr-FR" sz="2400" dirty="0">
            <a:latin typeface="Century Gothic" panose="020B0502020202020204" pitchFamily="34" charset="0"/>
          </a:endParaRPr>
        </a:p>
      </dgm:t>
    </dgm:pt>
    <dgm:pt modelId="{9F86DDE7-387C-E84D-95B9-D5F0AA9BFF71}" type="parTrans" cxnId="{B1853205-90A2-164C-B5B2-0D1FE882EA86}">
      <dgm:prSet/>
      <dgm:spPr/>
      <dgm:t>
        <a:bodyPr/>
        <a:lstStyle/>
        <a:p>
          <a:endParaRPr lang="fr-FR"/>
        </a:p>
      </dgm:t>
    </dgm:pt>
    <dgm:pt modelId="{08F8F251-B6BC-D14F-8E81-C7CE74B52269}" type="sibTrans" cxnId="{B1853205-90A2-164C-B5B2-0D1FE882EA86}">
      <dgm:prSet/>
      <dgm:spPr/>
      <dgm:t>
        <a:bodyPr/>
        <a:lstStyle/>
        <a:p>
          <a:endParaRPr lang="fr-FR"/>
        </a:p>
      </dgm:t>
    </dgm:pt>
    <dgm:pt modelId="{BAD0D5A6-E32D-DF42-B59B-EEB31569E50E}">
      <dgm:prSet custT="1"/>
      <dgm:spPr>
        <a:solidFill>
          <a:srgbClr val="C00000"/>
        </a:solidFill>
      </dgm:spPr>
      <dgm:t>
        <a:bodyPr/>
        <a:lstStyle/>
        <a:p>
          <a:r>
            <a:rPr lang="fr-FR" sz="1400" b="0" i="0" baseline="0" dirty="0">
              <a:latin typeface="Century Gothic" panose="020B0502020202020204" pitchFamily="34" charset="0"/>
            </a:rPr>
            <a:t> </a:t>
          </a:r>
          <a:r>
            <a:rPr lang="fr-FR" sz="2400" b="0" i="0" baseline="0" dirty="0">
              <a:latin typeface="Century Gothic" panose="020B0502020202020204" pitchFamily="34" charset="0"/>
            </a:rPr>
            <a:t>« A la fraction du pain et aux prières »</a:t>
          </a:r>
          <a:endParaRPr lang="fr-FR" sz="2400" dirty="0">
            <a:latin typeface="Century Gothic" panose="020B0502020202020204" pitchFamily="34" charset="0"/>
          </a:endParaRPr>
        </a:p>
      </dgm:t>
    </dgm:pt>
    <dgm:pt modelId="{7F6B9610-69AA-9A4C-AABF-5A816E55B362}" type="parTrans" cxnId="{D177F567-E96D-B547-9436-7422DC4E68FF}">
      <dgm:prSet/>
      <dgm:spPr/>
      <dgm:t>
        <a:bodyPr/>
        <a:lstStyle/>
        <a:p>
          <a:endParaRPr lang="fr-FR"/>
        </a:p>
      </dgm:t>
    </dgm:pt>
    <dgm:pt modelId="{1451AACB-FC2C-0541-ABF1-9BE40B5AC843}" type="sibTrans" cxnId="{D177F567-E96D-B547-9436-7422DC4E68FF}">
      <dgm:prSet/>
      <dgm:spPr/>
      <dgm:t>
        <a:bodyPr/>
        <a:lstStyle/>
        <a:p>
          <a:endParaRPr lang="fr-FR"/>
        </a:p>
      </dgm:t>
    </dgm:pt>
    <dgm:pt modelId="{38921A37-63A3-794A-B88E-143FF04436AB}">
      <dgm:prSet custT="1"/>
      <dgm:spPr>
        <a:solidFill>
          <a:srgbClr val="0070C0"/>
        </a:solidFill>
      </dgm:spPr>
      <dgm:t>
        <a:bodyPr/>
        <a:lstStyle/>
        <a:p>
          <a:r>
            <a:rPr lang="fr-FR" sz="2400" b="0" i="0" baseline="0" dirty="0">
              <a:latin typeface="Century Gothic" panose="020B0502020202020204" pitchFamily="34" charset="0"/>
            </a:rPr>
            <a:t>« Ils avaient tout en commun […] et partageaient selon les besoins de chacun »</a:t>
          </a:r>
          <a:endParaRPr lang="fr-FR" sz="2400" dirty="0">
            <a:latin typeface="Century Gothic" panose="020B0502020202020204" pitchFamily="34" charset="0"/>
          </a:endParaRPr>
        </a:p>
      </dgm:t>
    </dgm:pt>
    <dgm:pt modelId="{010DA65A-E09A-B047-94A5-A8EF326CC058}" type="parTrans" cxnId="{B78315EA-8C05-7A42-9D11-B716AF1305C2}">
      <dgm:prSet/>
      <dgm:spPr/>
      <dgm:t>
        <a:bodyPr/>
        <a:lstStyle/>
        <a:p>
          <a:endParaRPr lang="fr-FR"/>
        </a:p>
      </dgm:t>
    </dgm:pt>
    <dgm:pt modelId="{8186A0DB-2B96-4440-93BB-A2E45E1A462E}" type="sibTrans" cxnId="{B78315EA-8C05-7A42-9D11-B716AF1305C2}">
      <dgm:prSet/>
      <dgm:spPr/>
      <dgm:t>
        <a:bodyPr/>
        <a:lstStyle/>
        <a:p>
          <a:endParaRPr lang="fr-FR"/>
        </a:p>
      </dgm:t>
    </dgm:pt>
    <dgm:pt modelId="{5AC5CE09-0319-DD47-9568-E3961337D492}">
      <dgm:prSet custT="1"/>
      <dgm:spPr>
        <a:solidFill>
          <a:srgbClr val="7030A0"/>
        </a:solidFill>
      </dgm:spPr>
      <dgm:t>
        <a:bodyPr/>
        <a:lstStyle/>
        <a:p>
          <a:r>
            <a:rPr lang="fr-FR" sz="2400" b="0" i="0" baseline="0" dirty="0">
              <a:latin typeface="Century Gothic" panose="020B0502020202020204" pitchFamily="34" charset="0"/>
            </a:rPr>
            <a:t>« Chaque jour le Seigneur leur adjoignait ceux qui allaient être sauvés »</a:t>
          </a:r>
          <a:endParaRPr lang="fr-FR" sz="2400" dirty="0">
            <a:latin typeface="Century Gothic" panose="020B0502020202020204" pitchFamily="34" charset="0"/>
          </a:endParaRPr>
        </a:p>
      </dgm:t>
    </dgm:pt>
    <dgm:pt modelId="{15F18437-D070-9F48-8554-72A98A45CE37}" type="parTrans" cxnId="{448295AB-DAE7-5D49-8F25-D020CC4DEB2A}">
      <dgm:prSet/>
      <dgm:spPr/>
      <dgm:t>
        <a:bodyPr/>
        <a:lstStyle/>
        <a:p>
          <a:endParaRPr lang="fr-FR"/>
        </a:p>
      </dgm:t>
    </dgm:pt>
    <dgm:pt modelId="{66CEDAFA-B855-2B4C-A1FD-DB507286B49F}" type="sibTrans" cxnId="{448295AB-DAE7-5D49-8F25-D020CC4DEB2A}">
      <dgm:prSet/>
      <dgm:spPr/>
      <dgm:t>
        <a:bodyPr/>
        <a:lstStyle/>
        <a:p>
          <a:endParaRPr lang="fr-FR"/>
        </a:p>
      </dgm:t>
    </dgm:pt>
    <dgm:pt modelId="{85B18DFA-7C54-7849-9774-2BB03E774C5A}" type="pres">
      <dgm:prSet presAssocID="{262FA8F9-FDBA-8A46-958F-56482857E444}" presName="Name0" presStyleCnt="0">
        <dgm:presLayoutVars>
          <dgm:dir/>
          <dgm:resizeHandles val="exact"/>
        </dgm:presLayoutVars>
      </dgm:prSet>
      <dgm:spPr/>
    </dgm:pt>
    <dgm:pt modelId="{C0CC4115-4F19-E44A-8087-CAA10F9000F0}" type="pres">
      <dgm:prSet presAssocID="{AAD90E80-BF3B-534B-BE13-3E36BD8CC657}" presName="node" presStyleLbl="node1" presStyleIdx="0" presStyleCnt="5">
        <dgm:presLayoutVars>
          <dgm:bulletEnabled val="1"/>
        </dgm:presLayoutVars>
      </dgm:prSet>
      <dgm:spPr/>
    </dgm:pt>
    <dgm:pt modelId="{D02288BB-4C1B-4544-8E5C-18BA4C4E679E}" type="pres">
      <dgm:prSet presAssocID="{212D8BCF-649D-E04C-B9E6-708F0606A3DF}" presName="sibTrans" presStyleCnt="0"/>
      <dgm:spPr/>
    </dgm:pt>
    <dgm:pt modelId="{8F496A81-C8F0-1949-9A19-AE8E54397C94}" type="pres">
      <dgm:prSet presAssocID="{074E87E7-1AB8-2E44-B656-211FAC47F23B}" presName="node" presStyleLbl="node1" presStyleIdx="1" presStyleCnt="5">
        <dgm:presLayoutVars>
          <dgm:bulletEnabled val="1"/>
        </dgm:presLayoutVars>
      </dgm:prSet>
      <dgm:spPr/>
    </dgm:pt>
    <dgm:pt modelId="{6E2AA713-14D1-FB4D-A1BE-823D10939433}" type="pres">
      <dgm:prSet presAssocID="{08F8F251-B6BC-D14F-8E81-C7CE74B52269}" presName="sibTrans" presStyleCnt="0"/>
      <dgm:spPr/>
    </dgm:pt>
    <dgm:pt modelId="{0A900732-16AD-CC4C-9D59-C558A8492017}" type="pres">
      <dgm:prSet presAssocID="{BAD0D5A6-E32D-DF42-B59B-EEB31569E50E}" presName="node" presStyleLbl="node1" presStyleIdx="2" presStyleCnt="5">
        <dgm:presLayoutVars>
          <dgm:bulletEnabled val="1"/>
        </dgm:presLayoutVars>
      </dgm:prSet>
      <dgm:spPr/>
    </dgm:pt>
    <dgm:pt modelId="{07133FF6-BF78-3F42-BD15-4844AD958FC7}" type="pres">
      <dgm:prSet presAssocID="{1451AACB-FC2C-0541-ABF1-9BE40B5AC843}" presName="sibTrans" presStyleCnt="0"/>
      <dgm:spPr/>
    </dgm:pt>
    <dgm:pt modelId="{55EDD264-A491-D540-AB66-5E5CECA8E3FE}" type="pres">
      <dgm:prSet presAssocID="{38921A37-63A3-794A-B88E-143FF04436AB}" presName="node" presStyleLbl="node1" presStyleIdx="3" presStyleCnt="5">
        <dgm:presLayoutVars>
          <dgm:bulletEnabled val="1"/>
        </dgm:presLayoutVars>
      </dgm:prSet>
      <dgm:spPr/>
    </dgm:pt>
    <dgm:pt modelId="{0A37DA1F-485E-7743-8D17-0345594F8396}" type="pres">
      <dgm:prSet presAssocID="{8186A0DB-2B96-4440-93BB-A2E45E1A462E}" presName="sibTrans" presStyleCnt="0"/>
      <dgm:spPr/>
    </dgm:pt>
    <dgm:pt modelId="{54F331A6-40DE-C546-BD9A-B19428F4FB3A}" type="pres">
      <dgm:prSet presAssocID="{5AC5CE09-0319-DD47-9568-E3961337D492}" presName="node" presStyleLbl="node1" presStyleIdx="4" presStyleCnt="5">
        <dgm:presLayoutVars>
          <dgm:bulletEnabled val="1"/>
        </dgm:presLayoutVars>
      </dgm:prSet>
      <dgm:spPr/>
    </dgm:pt>
  </dgm:ptLst>
  <dgm:cxnLst>
    <dgm:cxn modelId="{B1853205-90A2-164C-B5B2-0D1FE882EA86}" srcId="{262FA8F9-FDBA-8A46-958F-56482857E444}" destId="{074E87E7-1AB8-2E44-B656-211FAC47F23B}" srcOrd="1" destOrd="0" parTransId="{9F86DDE7-387C-E84D-95B9-D5F0AA9BFF71}" sibTransId="{08F8F251-B6BC-D14F-8E81-C7CE74B52269}"/>
    <dgm:cxn modelId="{AE219107-8F8D-9543-B1BC-303E9322F516}" type="presOf" srcId="{262FA8F9-FDBA-8A46-958F-56482857E444}" destId="{85B18DFA-7C54-7849-9774-2BB03E774C5A}" srcOrd="0" destOrd="0" presId="urn:microsoft.com/office/officeart/2005/8/layout/hList6"/>
    <dgm:cxn modelId="{604F7A26-2704-8F4D-ABAB-7B4A8B1CB7A6}" type="presOf" srcId="{AAD90E80-BF3B-534B-BE13-3E36BD8CC657}" destId="{C0CC4115-4F19-E44A-8087-CAA10F9000F0}" srcOrd="0" destOrd="0" presId="urn:microsoft.com/office/officeart/2005/8/layout/hList6"/>
    <dgm:cxn modelId="{816CCE31-69FF-5546-9458-4582590EF8DF}" type="presOf" srcId="{5AC5CE09-0319-DD47-9568-E3961337D492}" destId="{54F331A6-40DE-C546-BD9A-B19428F4FB3A}" srcOrd="0" destOrd="0" presId="urn:microsoft.com/office/officeart/2005/8/layout/hList6"/>
    <dgm:cxn modelId="{41F19E32-0BB2-C14D-A4AC-BD98E435AB72}" type="presOf" srcId="{074E87E7-1AB8-2E44-B656-211FAC47F23B}" destId="{8F496A81-C8F0-1949-9A19-AE8E54397C94}" srcOrd="0" destOrd="0" presId="urn:microsoft.com/office/officeart/2005/8/layout/hList6"/>
    <dgm:cxn modelId="{996C7337-7CE2-8D42-9B7A-BA4CA962CA61}" srcId="{262FA8F9-FDBA-8A46-958F-56482857E444}" destId="{AAD90E80-BF3B-534B-BE13-3E36BD8CC657}" srcOrd="0" destOrd="0" parTransId="{F623C1CA-24C4-2547-A8A5-817068AB46B4}" sibTransId="{212D8BCF-649D-E04C-B9E6-708F0606A3DF}"/>
    <dgm:cxn modelId="{D177F567-E96D-B547-9436-7422DC4E68FF}" srcId="{262FA8F9-FDBA-8A46-958F-56482857E444}" destId="{BAD0D5A6-E32D-DF42-B59B-EEB31569E50E}" srcOrd="2" destOrd="0" parTransId="{7F6B9610-69AA-9A4C-AABF-5A816E55B362}" sibTransId="{1451AACB-FC2C-0541-ABF1-9BE40B5AC843}"/>
    <dgm:cxn modelId="{9359D857-89B3-FC4B-B8F5-C704DDA7D277}" type="presOf" srcId="{38921A37-63A3-794A-B88E-143FF04436AB}" destId="{55EDD264-A491-D540-AB66-5E5CECA8E3FE}" srcOrd="0" destOrd="0" presId="urn:microsoft.com/office/officeart/2005/8/layout/hList6"/>
    <dgm:cxn modelId="{3B3C7890-A07E-6045-BA81-0CCDCCCFF1BD}" type="presOf" srcId="{BAD0D5A6-E32D-DF42-B59B-EEB31569E50E}" destId="{0A900732-16AD-CC4C-9D59-C558A8492017}" srcOrd="0" destOrd="0" presId="urn:microsoft.com/office/officeart/2005/8/layout/hList6"/>
    <dgm:cxn modelId="{448295AB-DAE7-5D49-8F25-D020CC4DEB2A}" srcId="{262FA8F9-FDBA-8A46-958F-56482857E444}" destId="{5AC5CE09-0319-DD47-9568-E3961337D492}" srcOrd="4" destOrd="0" parTransId="{15F18437-D070-9F48-8554-72A98A45CE37}" sibTransId="{66CEDAFA-B855-2B4C-A1FD-DB507286B49F}"/>
    <dgm:cxn modelId="{B78315EA-8C05-7A42-9D11-B716AF1305C2}" srcId="{262FA8F9-FDBA-8A46-958F-56482857E444}" destId="{38921A37-63A3-794A-B88E-143FF04436AB}" srcOrd="3" destOrd="0" parTransId="{010DA65A-E09A-B047-94A5-A8EF326CC058}" sibTransId="{8186A0DB-2B96-4440-93BB-A2E45E1A462E}"/>
    <dgm:cxn modelId="{2DD6CC4A-9F39-C647-AF4A-88E498508ACE}" type="presParOf" srcId="{85B18DFA-7C54-7849-9774-2BB03E774C5A}" destId="{C0CC4115-4F19-E44A-8087-CAA10F9000F0}" srcOrd="0" destOrd="0" presId="urn:microsoft.com/office/officeart/2005/8/layout/hList6"/>
    <dgm:cxn modelId="{DDEBD286-2BDF-B540-B283-ABC9891CCE14}" type="presParOf" srcId="{85B18DFA-7C54-7849-9774-2BB03E774C5A}" destId="{D02288BB-4C1B-4544-8E5C-18BA4C4E679E}" srcOrd="1" destOrd="0" presId="urn:microsoft.com/office/officeart/2005/8/layout/hList6"/>
    <dgm:cxn modelId="{5112CAFE-7826-D64C-A950-AF974388BD6F}" type="presParOf" srcId="{85B18DFA-7C54-7849-9774-2BB03E774C5A}" destId="{8F496A81-C8F0-1949-9A19-AE8E54397C94}" srcOrd="2" destOrd="0" presId="urn:microsoft.com/office/officeart/2005/8/layout/hList6"/>
    <dgm:cxn modelId="{73E26F89-A037-E64F-AD18-8799A3BEFFEA}" type="presParOf" srcId="{85B18DFA-7C54-7849-9774-2BB03E774C5A}" destId="{6E2AA713-14D1-FB4D-A1BE-823D10939433}" srcOrd="3" destOrd="0" presId="urn:microsoft.com/office/officeart/2005/8/layout/hList6"/>
    <dgm:cxn modelId="{368850B4-7CE5-874C-B5D9-B8244E68663A}" type="presParOf" srcId="{85B18DFA-7C54-7849-9774-2BB03E774C5A}" destId="{0A900732-16AD-CC4C-9D59-C558A8492017}" srcOrd="4" destOrd="0" presId="urn:microsoft.com/office/officeart/2005/8/layout/hList6"/>
    <dgm:cxn modelId="{378FFBC0-8CA5-A544-9744-50FB9986D8D6}" type="presParOf" srcId="{85B18DFA-7C54-7849-9774-2BB03E774C5A}" destId="{07133FF6-BF78-3F42-BD15-4844AD958FC7}" srcOrd="5" destOrd="0" presId="urn:microsoft.com/office/officeart/2005/8/layout/hList6"/>
    <dgm:cxn modelId="{90132561-6EAF-714D-B9CA-A9630D70AD0D}" type="presParOf" srcId="{85B18DFA-7C54-7849-9774-2BB03E774C5A}" destId="{55EDD264-A491-D540-AB66-5E5CECA8E3FE}" srcOrd="6" destOrd="0" presId="urn:microsoft.com/office/officeart/2005/8/layout/hList6"/>
    <dgm:cxn modelId="{CBFA78EF-DEFC-E14D-B077-7EC99102272C}" type="presParOf" srcId="{85B18DFA-7C54-7849-9774-2BB03E774C5A}" destId="{0A37DA1F-485E-7743-8D17-0345594F8396}" srcOrd="7" destOrd="0" presId="urn:microsoft.com/office/officeart/2005/8/layout/hList6"/>
    <dgm:cxn modelId="{ED1F1CBF-B0F5-EB48-9A6A-9B01127176EC}" type="presParOf" srcId="{85B18DFA-7C54-7849-9774-2BB03E774C5A}" destId="{54F331A6-40DE-C546-BD9A-B19428F4FB3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C456A-4CF0-E840-B6DE-D5AD1423010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CFB7EAB9-B033-CE42-8331-995FA5230B80}">
      <dgm:prSet phldrT="[Texte]"/>
      <dgm:spPr>
        <a:solidFill>
          <a:srgbClr val="A53011"/>
        </a:solidFill>
      </dgm:spPr>
      <dgm:t>
        <a:bodyPr/>
        <a:lstStyle/>
        <a:p>
          <a:r>
            <a:rPr lang="fr-FR" dirty="0"/>
            <a:t>1</a:t>
          </a:r>
        </a:p>
      </dgm:t>
    </dgm:pt>
    <dgm:pt modelId="{B9EECED8-7429-9240-8117-8EB777E00048}" type="parTrans" cxnId="{19116BC5-795D-E148-8ECB-3A0158837680}">
      <dgm:prSet/>
      <dgm:spPr/>
      <dgm:t>
        <a:bodyPr/>
        <a:lstStyle/>
        <a:p>
          <a:endParaRPr lang="fr-FR"/>
        </a:p>
      </dgm:t>
    </dgm:pt>
    <dgm:pt modelId="{D3EDF4D6-7903-A14F-AC1E-8B07BC15E2AE}" type="sibTrans" cxnId="{19116BC5-795D-E148-8ECB-3A0158837680}">
      <dgm:prSet/>
      <dgm:spPr/>
      <dgm:t>
        <a:bodyPr/>
        <a:lstStyle/>
        <a:p>
          <a:endParaRPr lang="fr-FR"/>
        </a:p>
      </dgm:t>
    </dgm:pt>
    <dgm:pt modelId="{34FF9421-C231-5447-8831-9355BB17C9C9}">
      <dgm:prSet phldrT="[Texte]"/>
      <dgm:spPr/>
      <dgm:t>
        <a:bodyPr/>
        <a:lstStyle/>
        <a:p>
          <a:r>
            <a:rPr lang="fr-FR" dirty="0">
              <a:latin typeface="Century Gothic" panose="020B0502020202020204" pitchFamily="34" charset="0"/>
            </a:rPr>
            <a:t>Connaître les étapes </a:t>
          </a:r>
        </a:p>
      </dgm:t>
    </dgm:pt>
    <dgm:pt modelId="{1DA8BB81-E129-464B-8243-AB10B302FDF4}" type="parTrans" cxnId="{2D22ADAE-899C-D641-9510-DC7D8543AC4E}">
      <dgm:prSet/>
      <dgm:spPr/>
      <dgm:t>
        <a:bodyPr/>
        <a:lstStyle/>
        <a:p>
          <a:endParaRPr lang="fr-FR"/>
        </a:p>
      </dgm:t>
    </dgm:pt>
    <dgm:pt modelId="{FBE13A48-238F-0140-9242-A1536C869106}" type="sibTrans" cxnId="{2D22ADAE-899C-D641-9510-DC7D8543AC4E}">
      <dgm:prSet/>
      <dgm:spPr/>
      <dgm:t>
        <a:bodyPr/>
        <a:lstStyle/>
        <a:p>
          <a:endParaRPr lang="fr-FR"/>
        </a:p>
      </dgm:t>
    </dgm:pt>
    <dgm:pt modelId="{7D47A261-3E71-FB45-BFEC-8D7BF266B439}">
      <dgm:prSet phldrT="[Texte]"/>
      <dgm:spPr>
        <a:solidFill>
          <a:srgbClr val="A53011"/>
        </a:solidFill>
      </dgm:spPr>
      <dgm:t>
        <a:bodyPr/>
        <a:lstStyle/>
        <a:p>
          <a:r>
            <a:rPr lang="fr-FR" dirty="0"/>
            <a:t>2</a:t>
          </a:r>
        </a:p>
      </dgm:t>
    </dgm:pt>
    <dgm:pt modelId="{3A6DD3DB-A2F6-6E45-8D31-0B74166119A4}" type="parTrans" cxnId="{B9486130-DEA0-9B4A-A1EA-32E22B73F054}">
      <dgm:prSet/>
      <dgm:spPr/>
      <dgm:t>
        <a:bodyPr/>
        <a:lstStyle/>
        <a:p>
          <a:endParaRPr lang="fr-FR"/>
        </a:p>
      </dgm:t>
    </dgm:pt>
    <dgm:pt modelId="{64FC13EF-5EC8-0846-AC70-DD8D3D9BF93F}" type="sibTrans" cxnId="{B9486130-DEA0-9B4A-A1EA-32E22B73F054}">
      <dgm:prSet/>
      <dgm:spPr/>
      <dgm:t>
        <a:bodyPr/>
        <a:lstStyle/>
        <a:p>
          <a:endParaRPr lang="fr-FR"/>
        </a:p>
      </dgm:t>
    </dgm:pt>
    <dgm:pt modelId="{250C9512-A595-9C4D-AF9D-4A0D1B85EF2C}">
      <dgm:prSet phldrT="[Texte]"/>
      <dgm:spPr/>
      <dgm:t>
        <a:bodyPr/>
        <a:lstStyle/>
        <a:p>
          <a:r>
            <a:rPr lang="fr-FR" dirty="0">
              <a:latin typeface="Century Gothic" panose="020B0502020202020204" pitchFamily="34" charset="0"/>
            </a:rPr>
            <a:t>Identifier là où chacun se situe </a:t>
          </a:r>
        </a:p>
      </dgm:t>
    </dgm:pt>
    <dgm:pt modelId="{6CFA6334-AD92-AF49-9824-7E8403BBE50E}" type="parTrans" cxnId="{19CC3734-4FFF-6C48-BE34-068869B18609}">
      <dgm:prSet/>
      <dgm:spPr/>
      <dgm:t>
        <a:bodyPr/>
        <a:lstStyle/>
        <a:p>
          <a:endParaRPr lang="fr-FR"/>
        </a:p>
      </dgm:t>
    </dgm:pt>
    <dgm:pt modelId="{E88F1C1B-81C8-0548-9861-E9C7B531979D}" type="sibTrans" cxnId="{19CC3734-4FFF-6C48-BE34-068869B18609}">
      <dgm:prSet/>
      <dgm:spPr/>
      <dgm:t>
        <a:bodyPr/>
        <a:lstStyle/>
        <a:p>
          <a:endParaRPr lang="fr-FR"/>
        </a:p>
      </dgm:t>
    </dgm:pt>
    <dgm:pt modelId="{CBBACDDB-F8F7-484A-8204-A555CA60F93C}">
      <dgm:prSet phldrT="[Texte]"/>
      <dgm:spPr>
        <a:solidFill>
          <a:srgbClr val="A53011"/>
        </a:solidFill>
      </dgm:spPr>
      <dgm:t>
        <a:bodyPr/>
        <a:lstStyle/>
        <a:p>
          <a:r>
            <a:rPr lang="fr-FR" dirty="0"/>
            <a:t>3</a:t>
          </a:r>
        </a:p>
      </dgm:t>
    </dgm:pt>
    <dgm:pt modelId="{329CF86E-8AAD-FB40-A6B2-2C385CC192EC}" type="parTrans" cxnId="{4B186879-D453-E44C-B144-D5F5CFC61E81}">
      <dgm:prSet/>
      <dgm:spPr/>
      <dgm:t>
        <a:bodyPr/>
        <a:lstStyle/>
        <a:p>
          <a:endParaRPr lang="fr-FR"/>
        </a:p>
      </dgm:t>
    </dgm:pt>
    <dgm:pt modelId="{63163A5E-4CB0-D04D-BBE6-3BED32DC4239}" type="sibTrans" cxnId="{4B186879-D453-E44C-B144-D5F5CFC61E81}">
      <dgm:prSet/>
      <dgm:spPr/>
      <dgm:t>
        <a:bodyPr/>
        <a:lstStyle/>
        <a:p>
          <a:endParaRPr lang="fr-FR"/>
        </a:p>
      </dgm:t>
    </dgm:pt>
    <dgm:pt modelId="{49F42236-D0B7-EE4D-9D02-6CE01D9EE861}">
      <dgm:prSet phldrT="[Texte]"/>
      <dgm:spPr/>
      <dgm:t>
        <a:bodyPr/>
        <a:lstStyle/>
        <a:p>
          <a:r>
            <a:rPr lang="fr-FR" dirty="0">
              <a:latin typeface="Century Gothic" panose="020B0502020202020204" pitchFamily="34" charset="0"/>
            </a:rPr>
            <a:t>Discerner le prochain pas à mettre en œuvre </a:t>
          </a:r>
        </a:p>
      </dgm:t>
    </dgm:pt>
    <dgm:pt modelId="{8FCD027B-33CC-7645-9914-77CBB7D40E9F}" type="parTrans" cxnId="{D555F39E-4723-0141-AE67-3196ABAF231F}">
      <dgm:prSet/>
      <dgm:spPr/>
      <dgm:t>
        <a:bodyPr/>
        <a:lstStyle/>
        <a:p>
          <a:endParaRPr lang="fr-FR"/>
        </a:p>
      </dgm:t>
    </dgm:pt>
    <dgm:pt modelId="{5F15B898-9A92-7747-9F18-F13CC015169B}" type="sibTrans" cxnId="{D555F39E-4723-0141-AE67-3196ABAF231F}">
      <dgm:prSet/>
      <dgm:spPr/>
      <dgm:t>
        <a:bodyPr/>
        <a:lstStyle/>
        <a:p>
          <a:endParaRPr lang="fr-FR"/>
        </a:p>
      </dgm:t>
    </dgm:pt>
    <dgm:pt modelId="{96B442D2-BD4D-5649-B385-05F6E75148CC}" type="pres">
      <dgm:prSet presAssocID="{041C456A-4CF0-E840-B6DE-D5AD14230100}" presName="Name0" presStyleCnt="0">
        <dgm:presLayoutVars>
          <dgm:chPref val="3"/>
          <dgm:dir/>
          <dgm:animLvl val="lvl"/>
          <dgm:resizeHandles/>
        </dgm:presLayoutVars>
      </dgm:prSet>
      <dgm:spPr/>
    </dgm:pt>
    <dgm:pt modelId="{FEC4F60D-059E-B147-A547-A5C1DDBAE1AB}" type="pres">
      <dgm:prSet presAssocID="{CFB7EAB9-B033-CE42-8331-995FA5230B80}" presName="horFlow" presStyleCnt="0"/>
      <dgm:spPr/>
    </dgm:pt>
    <dgm:pt modelId="{6ADB2233-0FDF-964F-BAE4-6BC5C7DDBB88}" type="pres">
      <dgm:prSet presAssocID="{CFB7EAB9-B033-CE42-8331-995FA5230B80}" presName="bigChev" presStyleLbl="node1" presStyleIdx="0" presStyleCnt="3"/>
      <dgm:spPr/>
    </dgm:pt>
    <dgm:pt modelId="{C0C59699-E93B-7842-BB74-9DC52DD58AB9}" type="pres">
      <dgm:prSet presAssocID="{1DA8BB81-E129-464B-8243-AB10B302FDF4}" presName="parTrans" presStyleCnt="0"/>
      <dgm:spPr/>
    </dgm:pt>
    <dgm:pt modelId="{7759A3BE-3A37-7A49-AFAF-8B47A8DC8E76}" type="pres">
      <dgm:prSet presAssocID="{34FF9421-C231-5447-8831-9355BB17C9C9}" presName="node" presStyleLbl="alignAccFollowNode1" presStyleIdx="0" presStyleCnt="3" custScaleX="403236" custScaleY="117009" custLinFactNeighborX="-10821" custLinFactNeighborY="2524">
        <dgm:presLayoutVars>
          <dgm:bulletEnabled val="1"/>
        </dgm:presLayoutVars>
      </dgm:prSet>
      <dgm:spPr/>
    </dgm:pt>
    <dgm:pt modelId="{56882D67-8B2A-1C41-9F69-7E8A78AFC8BD}" type="pres">
      <dgm:prSet presAssocID="{CFB7EAB9-B033-CE42-8331-995FA5230B80}" presName="vSp" presStyleCnt="0"/>
      <dgm:spPr/>
    </dgm:pt>
    <dgm:pt modelId="{3D099212-D147-CE41-BAAA-090037C9A455}" type="pres">
      <dgm:prSet presAssocID="{7D47A261-3E71-FB45-BFEC-8D7BF266B439}" presName="horFlow" presStyleCnt="0"/>
      <dgm:spPr/>
    </dgm:pt>
    <dgm:pt modelId="{CBCFB4AE-6E36-894E-B023-ECDC5CA3F1F7}" type="pres">
      <dgm:prSet presAssocID="{7D47A261-3E71-FB45-BFEC-8D7BF266B439}" presName="bigChev" presStyleLbl="node1" presStyleIdx="1" presStyleCnt="3"/>
      <dgm:spPr/>
    </dgm:pt>
    <dgm:pt modelId="{A819F5C8-0BAB-BD46-A6DD-DA7D87642C28}" type="pres">
      <dgm:prSet presAssocID="{6CFA6334-AD92-AF49-9824-7E8403BBE50E}" presName="parTrans" presStyleCnt="0"/>
      <dgm:spPr/>
    </dgm:pt>
    <dgm:pt modelId="{CA9BCE0B-2868-CB44-9AA5-99840E9AD3BA}" type="pres">
      <dgm:prSet presAssocID="{250C9512-A595-9C4D-AF9D-4A0D1B85EF2C}" presName="node" presStyleLbl="alignAccFollowNode1" presStyleIdx="1" presStyleCnt="3" custScaleX="398286" custScaleY="116550" custLinFactNeighborX="16212" custLinFactNeighborY="-952">
        <dgm:presLayoutVars>
          <dgm:bulletEnabled val="1"/>
        </dgm:presLayoutVars>
      </dgm:prSet>
      <dgm:spPr/>
    </dgm:pt>
    <dgm:pt modelId="{93A28774-BC9B-0A4C-A294-28A2CCED8EBF}" type="pres">
      <dgm:prSet presAssocID="{7D47A261-3E71-FB45-BFEC-8D7BF266B439}" presName="vSp" presStyleCnt="0"/>
      <dgm:spPr/>
    </dgm:pt>
    <dgm:pt modelId="{38352785-3BD5-3D4F-82CA-22F57D3DD88F}" type="pres">
      <dgm:prSet presAssocID="{CBBACDDB-F8F7-484A-8204-A555CA60F93C}" presName="horFlow" presStyleCnt="0"/>
      <dgm:spPr/>
    </dgm:pt>
    <dgm:pt modelId="{63DEB502-E37A-9F4E-9ADA-DE4F2BDD0C17}" type="pres">
      <dgm:prSet presAssocID="{CBBACDDB-F8F7-484A-8204-A555CA60F93C}" presName="bigChev" presStyleLbl="node1" presStyleIdx="2" presStyleCnt="3"/>
      <dgm:spPr/>
    </dgm:pt>
    <dgm:pt modelId="{34C2C1AC-5B6D-BB47-A5CD-32C6FCB2A7E7}" type="pres">
      <dgm:prSet presAssocID="{8FCD027B-33CC-7645-9914-77CBB7D40E9F}" presName="parTrans" presStyleCnt="0"/>
      <dgm:spPr/>
    </dgm:pt>
    <dgm:pt modelId="{74F4BF3C-B782-1E4E-BB67-3C5E3B6B22F8}" type="pres">
      <dgm:prSet presAssocID="{49F42236-D0B7-EE4D-9D02-6CE01D9EE861}" presName="node" presStyleLbl="alignAccFollowNode1" presStyleIdx="2" presStyleCnt="3" custScaleX="407872" custScaleY="119537" custLinFactNeighborX="37449">
        <dgm:presLayoutVars>
          <dgm:bulletEnabled val="1"/>
        </dgm:presLayoutVars>
      </dgm:prSet>
      <dgm:spPr/>
    </dgm:pt>
  </dgm:ptLst>
  <dgm:cxnLst>
    <dgm:cxn modelId="{B9486130-DEA0-9B4A-A1EA-32E22B73F054}" srcId="{041C456A-4CF0-E840-B6DE-D5AD14230100}" destId="{7D47A261-3E71-FB45-BFEC-8D7BF266B439}" srcOrd="1" destOrd="0" parTransId="{3A6DD3DB-A2F6-6E45-8D31-0B74166119A4}" sibTransId="{64FC13EF-5EC8-0846-AC70-DD8D3D9BF93F}"/>
    <dgm:cxn modelId="{19CC3734-4FFF-6C48-BE34-068869B18609}" srcId="{7D47A261-3E71-FB45-BFEC-8D7BF266B439}" destId="{250C9512-A595-9C4D-AF9D-4A0D1B85EF2C}" srcOrd="0" destOrd="0" parTransId="{6CFA6334-AD92-AF49-9824-7E8403BBE50E}" sibTransId="{E88F1C1B-81C8-0548-9861-E9C7B531979D}"/>
    <dgm:cxn modelId="{19AA9946-3B2D-204A-A59E-BE063FCCE3AE}" type="presOf" srcId="{CBBACDDB-F8F7-484A-8204-A555CA60F93C}" destId="{63DEB502-E37A-9F4E-9ADA-DE4F2BDD0C17}" srcOrd="0" destOrd="0" presId="urn:microsoft.com/office/officeart/2005/8/layout/lProcess3"/>
    <dgm:cxn modelId="{ED77846B-8807-D944-83DB-A43F49C290F3}" type="presOf" srcId="{CFB7EAB9-B033-CE42-8331-995FA5230B80}" destId="{6ADB2233-0FDF-964F-BAE4-6BC5C7DDBB88}" srcOrd="0" destOrd="0" presId="urn:microsoft.com/office/officeart/2005/8/layout/lProcess3"/>
    <dgm:cxn modelId="{4B186879-D453-E44C-B144-D5F5CFC61E81}" srcId="{041C456A-4CF0-E840-B6DE-D5AD14230100}" destId="{CBBACDDB-F8F7-484A-8204-A555CA60F93C}" srcOrd="2" destOrd="0" parTransId="{329CF86E-8AAD-FB40-A6B2-2C385CC192EC}" sibTransId="{63163A5E-4CB0-D04D-BBE6-3BED32DC4239}"/>
    <dgm:cxn modelId="{0C81A57E-4A82-354B-B35D-4091E1F9A4C6}" type="presOf" srcId="{34FF9421-C231-5447-8831-9355BB17C9C9}" destId="{7759A3BE-3A37-7A49-AFAF-8B47A8DC8E76}" srcOrd="0" destOrd="0" presId="urn:microsoft.com/office/officeart/2005/8/layout/lProcess3"/>
    <dgm:cxn modelId="{E091B790-D717-4942-B94A-E05F3010BCE4}" type="presOf" srcId="{49F42236-D0B7-EE4D-9D02-6CE01D9EE861}" destId="{74F4BF3C-B782-1E4E-BB67-3C5E3B6B22F8}" srcOrd="0" destOrd="0" presId="urn:microsoft.com/office/officeart/2005/8/layout/lProcess3"/>
    <dgm:cxn modelId="{3BD0789C-E1E8-A147-B036-A4648F393701}" type="presOf" srcId="{250C9512-A595-9C4D-AF9D-4A0D1B85EF2C}" destId="{CA9BCE0B-2868-CB44-9AA5-99840E9AD3BA}" srcOrd="0" destOrd="0" presId="urn:microsoft.com/office/officeart/2005/8/layout/lProcess3"/>
    <dgm:cxn modelId="{F9957B9D-D6FB-7D4C-9337-E96084DBF04B}" type="presOf" srcId="{041C456A-4CF0-E840-B6DE-D5AD14230100}" destId="{96B442D2-BD4D-5649-B385-05F6E75148CC}" srcOrd="0" destOrd="0" presId="urn:microsoft.com/office/officeart/2005/8/layout/lProcess3"/>
    <dgm:cxn modelId="{D555F39E-4723-0141-AE67-3196ABAF231F}" srcId="{CBBACDDB-F8F7-484A-8204-A555CA60F93C}" destId="{49F42236-D0B7-EE4D-9D02-6CE01D9EE861}" srcOrd="0" destOrd="0" parTransId="{8FCD027B-33CC-7645-9914-77CBB7D40E9F}" sibTransId="{5F15B898-9A92-7747-9F18-F13CC015169B}"/>
    <dgm:cxn modelId="{2D22ADAE-899C-D641-9510-DC7D8543AC4E}" srcId="{CFB7EAB9-B033-CE42-8331-995FA5230B80}" destId="{34FF9421-C231-5447-8831-9355BB17C9C9}" srcOrd="0" destOrd="0" parTransId="{1DA8BB81-E129-464B-8243-AB10B302FDF4}" sibTransId="{FBE13A48-238F-0140-9242-A1536C869106}"/>
    <dgm:cxn modelId="{19116BC5-795D-E148-8ECB-3A0158837680}" srcId="{041C456A-4CF0-E840-B6DE-D5AD14230100}" destId="{CFB7EAB9-B033-CE42-8331-995FA5230B80}" srcOrd="0" destOrd="0" parTransId="{B9EECED8-7429-9240-8117-8EB777E00048}" sibTransId="{D3EDF4D6-7903-A14F-AC1E-8B07BC15E2AE}"/>
    <dgm:cxn modelId="{0B6515F8-032F-EC4F-ACB8-2E165FCEDC43}" type="presOf" srcId="{7D47A261-3E71-FB45-BFEC-8D7BF266B439}" destId="{CBCFB4AE-6E36-894E-B023-ECDC5CA3F1F7}" srcOrd="0" destOrd="0" presId="urn:microsoft.com/office/officeart/2005/8/layout/lProcess3"/>
    <dgm:cxn modelId="{85F5AEEA-A737-0049-8117-6244D7A15D6E}" type="presParOf" srcId="{96B442D2-BD4D-5649-B385-05F6E75148CC}" destId="{FEC4F60D-059E-B147-A547-A5C1DDBAE1AB}" srcOrd="0" destOrd="0" presId="urn:microsoft.com/office/officeart/2005/8/layout/lProcess3"/>
    <dgm:cxn modelId="{B72EF5E3-9297-E343-BB26-794A4CDF95D6}" type="presParOf" srcId="{FEC4F60D-059E-B147-A547-A5C1DDBAE1AB}" destId="{6ADB2233-0FDF-964F-BAE4-6BC5C7DDBB88}" srcOrd="0" destOrd="0" presId="urn:microsoft.com/office/officeart/2005/8/layout/lProcess3"/>
    <dgm:cxn modelId="{E731CAE8-3676-9D4D-A12D-FC98B62B69E5}" type="presParOf" srcId="{FEC4F60D-059E-B147-A547-A5C1DDBAE1AB}" destId="{C0C59699-E93B-7842-BB74-9DC52DD58AB9}" srcOrd="1" destOrd="0" presId="urn:microsoft.com/office/officeart/2005/8/layout/lProcess3"/>
    <dgm:cxn modelId="{286C87EE-14F6-A94C-86E8-4CCFA02FDF2A}" type="presParOf" srcId="{FEC4F60D-059E-B147-A547-A5C1DDBAE1AB}" destId="{7759A3BE-3A37-7A49-AFAF-8B47A8DC8E76}" srcOrd="2" destOrd="0" presId="urn:microsoft.com/office/officeart/2005/8/layout/lProcess3"/>
    <dgm:cxn modelId="{585B8022-3666-0146-BB40-866237F2A98D}" type="presParOf" srcId="{96B442D2-BD4D-5649-B385-05F6E75148CC}" destId="{56882D67-8B2A-1C41-9F69-7E8A78AFC8BD}" srcOrd="1" destOrd="0" presId="urn:microsoft.com/office/officeart/2005/8/layout/lProcess3"/>
    <dgm:cxn modelId="{BD060075-22FE-FC47-9534-DEDDDE028221}" type="presParOf" srcId="{96B442D2-BD4D-5649-B385-05F6E75148CC}" destId="{3D099212-D147-CE41-BAAA-090037C9A455}" srcOrd="2" destOrd="0" presId="urn:microsoft.com/office/officeart/2005/8/layout/lProcess3"/>
    <dgm:cxn modelId="{E2E18D64-FED9-6F4B-BD4E-143FC19BB02E}" type="presParOf" srcId="{3D099212-D147-CE41-BAAA-090037C9A455}" destId="{CBCFB4AE-6E36-894E-B023-ECDC5CA3F1F7}" srcOrd="0" destOrd="0" presId="urn:microsoft.com/office/officeart/2005/8/layout/lProcess3"/>
    <dgm:cxn modelId="{942352BA-0386-9143-9D68-D0EB0B4F27CC}" type="presParOf" srcId="{3D099212-D147-CE41-BAAA-090037C9A455}" destId="{A819F5C8-0BAB-BD46-A6DD-DA7D87642C28}" srcOrd="1" destOrd="0" presId="urn:microsoft.com/office/officeart/2005/8/layout/lProcess3"/>
    <dgm:cxn modelId="{217A5EF2-0405-8343-8134-79CC88676DCF}" type="presParOf" srcId="{3D099212-D147-CE41-BAAA-090037C9A455}" destId="{CA9BCE0B-2868-CB44-9AA5-99840E9AD3BA}" srcOrd="2" destOrd="0" presId="urn:microsoft.com/office/officeart/2005/8/layout/lProcess3"/>
    <dgm:cxn modelId="{7CB43526-C621-6045-8A87-5A57C36B6CEE}" type="presParOf" srcId="{96B442D2-BD4D-5649-B385-05F6E75148CC}" destId="{93A28774-BC9B-0A4C-A294-28A2CCED8EBF}" srcOrd="3" destOrd="0" presId="urn:microsoft.com/office/officeart/2005/8/layout/lProcess3"/>
    <dgm:cxn modelId="{579A8DDB-2E66-4E47-81FB-CAC866F44218}" type="presParOf" srcId="{96B442D2-BD4D-5649-B385-05F6E75148CC}" destId="{38352785-3BD5-3D4F-82CA-22F57D3DD88F}" srcOrd="4" destOrd="0" presId="urn:microsoft.com/office/officeart/2005/8/layout/lProcess3"/>
    <dgm:cxn modelId="{874E269A-2397-2143-8409-293C5C877F98}" type="presParOf" srcId="{38352785-3BD5-3D4F-82CA-22F57D3DD88F}" destId="{63DEB502-E37A-9F4E-9ADA-DE4F2BDD0C17}" srcOrd="0" destOrd="0" presId="urn:microsoft.com/office/officeart/2005/8/layout/lProcess3"/>
    <dgm:cxn modelId="{A05E1D34-3B5D-E340-AC8D-E3614AF8C5D1}" type="presParOf" srcId="{38352785-3BD5-3D4F-82CA-22F57D3DD88F}" destId="{34C2C1AC-5B6D-BB47-A5CD-32C6FCB2A7E7}" srcOrd="1" destOrd="0" presId="urn:microsoft.com/office/officeart/2005/8/layout/lProcess3"/>
    <dgm:cxn modelId="{62671DC3-3D72-F444-B78D-F6A646EF77F4}" type="presParOf" srcId="{38352785-3BD5-3D4F-82CA-22F57D3DD88F}" destId="{74F4BF3C-B782-1E4E-BB67-3C5E3B6B22F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15E1D-9AEA-174A-9104-E3C900F947CC}">
      <dsp:nvSpPr>
        <dsp:cNvPr id="0" name=""/>
        <dsp:cNvSpPr/>
      </dsp:nvSpPr>
      <dsp:spPr>
        <a:xfrm>
          <a:off x="0" y="16627"/>
          <a:ext cx="7222573" cy="845776"/>
        </a:xfrm>
        <a:prstGeom prst="roundRect">
          <a:avLst>
            <a:gd name="adj" fmla="val 10000"/>
          </a:avLst>
        </a:prstGeom>
        <a:solidFill>
          <a:srgbClr val="245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baseline="0" dirty="0">
              <a:latin typeface="Century Gothic" panose="020B0502020202020204" pitchFamily="34" charset="0"/>
            </a:rPr>
            <a:t>Ils étaient assidus à l’enseignement des Apôtres et à la communion fraternelle, à la fraction du pain et aux prières.</a:t>
          </a:r>
          <a:endParaRPr lang="fr-FR" sz="1800" kern="1200" dirty="0">
            <a:latin typeface="Century Gothic" panose="020B0502020202020204" pitchFamily="34" charset="0"/>
          </a:endParaRPr>
        </a:p>
      </dsp:txBody>
      <dsp:txXfrm>
        <a:off x="24772" y="41399"/>
        <a:ext cx="6210958" cy="796232"/>
      </dsp:txXfrm>
    </dsp:sp>
    <dsp:sp modelId="{52DDC3BD-042B-E643-B882-13C232ACBA34}">
      <dsp:nvSpPr>
        <dsp:cNvPr id="0" name=""/>
        <dsp:cNvSpPr/>
      </dsp:nvSpPr>
      <dsp:spPr>
        <a:xfrm>
          <a:off x="539348" y="963245"/>
          <a:ext cx="7222573" cy="845776"/>
        </a:xfrm>
        <a:prstGeom prst="roundRect">
          <a:avLst>
            <a:gd name="adj" fmla="val 10000"/>
          </a:avLst>
        </a:prstGeom>
        <a:solidFill>
          <a:srgbClr val="245A72">
            <a:alpha val="7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baseline="0" dirty="0">
              <a:latin typeface="Century Gothic" panose="020B0502020202020204" pitchFamily="34" charset="0"/>
            </a:rPr>
            <a:t>La crainte de Dieu était dans tous les cœurs à la vue des nombreux prodiges et signes accomplis par les Apôtres.</a:t>
          </a:r>
          <a:endParaRPr lang="fr-FR" sz="1800" kern="1200" dirty="0">
            <a:latin typeface="Century Gothic" panose="020B0502020202020204" pitchFamily="34" charset="0"/>
          </a:endParaRPr>
        </a:p>
      </dsp:txBody>
      <dsp:txXfrm>
        <a:off x="564120" y="988017"/>
        <a:ext cx="6083926" cy="796232"/>
      </dsp:txXfrm>
    </dsp:sp>
    <dsp:sp modelId="{42A3287D-5035-514A-A524-38626261D467}">
      <dsp:nvSpPr>
        <dsp:cNvPr id="0" name=""/>
        <dsp:cNvSpPr/>
      </dsp:nvSpPr>
      <dsp:spPr>
        <a:xfrm>
          <a:off x="1078696" y="1926491"/>
          <a:ext cx="7222573" cy="845776"/>
        </a:xfrm>
        <a:prstGeom prst="roundRect">
          <a:avLst>
            <a:gd name="adj" fmla="val 10000"/>
          </a:avLst>
        </a:prstGeom>
        <a:solidFill>
          <a:srgbClr val="245A72">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baseline="0" dirty="0"/>
            <a:t>T</a:t>
          </a:r>
          <a:r>
            <a:rPr lang="fr-FR" sz="1800" b="0" i="0" kern="1200" baseline="0" dirty="0">
              <a:latin typeface="Century Gothic" panose="020B0502020202020204" pitchFamily="34" charset="0"/>
            </a:rPr>
            <a:t>ous les croyants vivaient ensemble, et ils avaient tout en commun ;</a:t>
          </a:r>
          <a:endParaRPr lang="fr-FR" sz="1800" kern="1200" dirty="0">
            <a:latin typeface="Century Gothic" panose="020B0502020202020204" pitchFamily="34" charset="0"/>
          </a:endParaRPr>
        </a:p>
      </dsp:txBody>
      <dsp:txXfrm>
        <a:off x="1103468" y="1951263"/>
        <a:ext cx="6083926" cy="796232"/>
      </dsp:txXfrm>
    </dsp:sp>
    <dsp:sp modelId="{46BA2A28-BD75-6647-A710-1CC21A39DB9D}">
      <dsp:nvSpPr>
        <dsp:cNvPr id="0" name=""/>
        <dsp:cNvSpPr/>
      </dsp:nvSpPr>
      <dsp:spPr>
        <a:xfrm>
          <a:off x="1618044" y="2889736"/>
          <a:ext cx="7222573" cy="845776"/>
        </a:xfrm>
        <a:prstGeom prst="roundRect">
          <a:avLst>
            <a:gd name="adj" fmla="val 10000"/>
          </a:avLst>
        </a:prstGeom>
        <a:solidFill>
          <a:srgbClr val="245A72">
            <a:alpha val="33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baseline="0" dirty="0">
              <a:solidFill>
                <a:srgbClr val="245A72"/>
              </a:solidFill>
              <a:latin typeface="Century Gothic" panose="020B0502020202020204" pitchFamily="34" charset="0"/>
            </a:rPr>
            <a:t>Ils vendaient leurs biens et leurs possessions, et ils en partageaient le produit entre tous en fonction des besoins de chacun.</a:t>
          </a:r>
          <a:endParaRPr lang="fr-FR" sz="1800" kern="1200" dirty="0">
            <a:solidFill>
              <a:srgbClr val="245A72"/>
            </a:solidFill>
            <a:latin typeface="Century Gothic" panose="020B0502020202020204" pitchFamily="34" charset="0"/>
          </a:endParaRPr>
        </a:p>
      </dsp:txBody>
      <dsp:txXfrm>
        <a:off x="1642816" y="2914508"/>
        <a:ext cx="6083926" cy="796232"/>
      </dsp:txXfrm>
    </dsp:sp>
    <dsp:sp modelId="{B1E510B7-F311-C140-AD47-E77F7B1FFB5D}">
      <dsp:nvSpPr>
        <dsp:cNvPr id="0" name=""/>
        <dsp:cNvSpPr/>
      </dsp:nvSpPr>
      <dsp:spPr>
        <a:xfrm>
          <a:off x="2157392" y="3852982"/>
          <a:ext cx="7222573" cy="845776"/>
        </a:xfrm>
        <a:prstGeom prst="roundRect">
          <a:avLst>
            <a:gd name="adj" fmla="val 10000"/>
          </a:avLst>
        </a:prstGeom>
        <a:solidFill>
          <a:srgbClr val="245A72">
            <a:alpha val="1625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baseline="0" dirty="0">
              <a:solidFill>
                <a:srgbClr val="245A72"/>
              </a:solidFill>
              <a:latin typeface="Century Gothic" panose="020B0502020202020204" pitchFamily="34" charset="0"/>
            </a:rPr>
            <a:t>Chaque jour, d’un même cœur, ils fréquentaient assidûment le Temple, ils rompaient le pain dans les maisons, ils prenaient leurs repas avec allégresse et simplicité de cœur ;</a:t>
          </a:r>
          <a:endParaRPr lang="fr-FR" sz="1800" kern="1200" dirty="0">
            <a:solidFill>
              <a:srgbClr val="245A72"/>
            </a:solidFill>
            <a:latin typeface="Century Gothic" panose="020B0502020202020204" pitchFamily="34" charset="0"/>
          </a:endParaRPr>
        </a:p>
      </dsp:txBody>
      <dsp:txXfrm>
        <a:off x="2182164" y="3877754"/>
        <a:ext cx="6083926" cy="796232"/>
      </dsp:txXfrm>
    </dsp:sp>
    <dsp:sp modelId="{85B98E21-4CB2-314C-9D30-AC974D10CD89}">
      <dsp:nvSpPr>
        <dsp:cNvPr id="0" name=""/>
        <dsp:cNvSpPr/>
      </dsp:nvSpPr>
      <dsp:spPr>
        <a:xfrm>
          <a:off x="8830211" y="1112424"/>
          <a:ext cx="549754" cy="5497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dirty="0"/>
        </a:p>
      </dsp:txBody>
      <dsp:txXfrm>
        <a:off x="8953906" y="1112424"/>
        <a:ext cx="302364" cy="413690"/>
      </dsp:txXfrm>
    </dsp:sp>
    <dsp:sp modelId="{D7D4CF80-9890-B541-A31E-B6EE671B6F75}">
      <dsp:nvSpPr>
        <dsp:cNvPr id="0" name=""/>
        <dsp:cNvSpPr/>
      </dsp:nvSpPr>
      <dsp:spPr>
        <a:xfrm>
          <a:off x="8766197" y="2433681"/>
          <a:ext cx="549754" cy="5497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8889892" y="2433681"/>
        <a:ext cx="302364" cy="413690"/>
      </dsp:txXfrm>
    </dsp:sp>
    <dsp:sp modelId="{79FD1513-90DF-0240-B682-43D4FB8FC9A4}">
      <dsp:nvSpPr>
        <dsp:cNvPr id="0" name=""/>
        <dsp:cNvSpPr/>
      </dsp:nvSpPr>
      <dsp:spPr>
        <a:xfrm>
          <a:off x="8801046" y="2433684"/>
          <a:ext cx="549754" cy="5497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8924741" y="2433684"/>
        <a:ext cx="302364" cy="413690"/>
      </dsp:txXfrm>
    </dsp:sp>
    <dsp:sp modelId="{114100FD-7175-AA43-962A-8F32E2DC74AB}">
      <dsp:nvSpPr>
        <dsp:cNvPr id="0" name=""/>
        <dsp:cNvSpPr/>
      </dsp:nvSpPr>
      <dsp:spPr>
        <a:xfrm>
          <a:off x="8825807" y="2392216"/>
          <a:ext cx="549754" cy="5497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8949502" y="2392216"/>
        <a:ext cx="302364" cy="413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4115-4F19-E44A-8087-CAA10F9000F0}">
      <dsp:nvSpPr>
        <dsp:cNvPr id="0" name=""/>
        <dsp:cNvSpPr/>
      </dsp:nvSpPr>
      <dsp:spPr>
        <a:xfrm rot="16200000">
          <a:off x="-831524" y="837754"/>
          <a:ext cx="3861633" cy="2186124"/>
        </a:xfrm>
        <a:prstGeom prst="flowChartManualOperati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latin typeface="Century Gothic" panose="020B0502020202020204" pitchFamily="34" charset="0"/>
            </a:rPr>
            <a:t> « Assidus à l’enseignement des Apôtres » </a:t>
          </a:r>
          <a:endParaRPr lang="fr-FR" sz="2400" kern="1200" dirty="0">
            <a:latin typeface="Century Gothic" panose="020B0502020202020204" pitchFamily="34" charset="0"/>
          </a:endParaRPr>
        </a:p>
      </dsp:txBody>
      <dsp:txXfrm rot="5400000">
        <a:off x="6230" y="772327"/>
        <a:ext cx="2186124" cy="2316979"/>
      </dsp:txXfrm>
    </dsp:sp>
    <dsp:sp modelId="{8F496A81-C8F0-1949-9A19-AE8E54397C94}">
      <dsp:nvSpPr>
        <dsp:cNvPr id="0" name=""/>
        <dsp:cNvSpPr/>
      </dsp:nvSpPr>
      <dsp:spPr>
        <a:xfrm rot="16200000">
          <a:off x="1518558" y="837754"/>
          <a:ext cx="3861633" cy="2186124"/>
        </a:xfrm>
        <a:prstGeom prst="flowChartManualOperati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latin typeface="Century Gothic" panose="020B0502020202020204" pitchFamily="34" charset="0"/>
            </a:rPr>
            <a:t> </a:t>
          </a:r>
          <a:r>
            <a:rPr lang="fr-FR" sz="2400" b="0" i="0" kern="1200" baseline="0" dirty="0">
              <a:latin typeface="Century Gothic" panose="020B0502020202020204" pitchFamily="34" charset="0"/>
            </a:rPr>
            <a:t>« Fidèles à la communion fraternelle » </a:t>
          </a:r>
          <a:endParaRPr lang="fr-FR" sz="2400" kern="1200" dirty="0">
            <a:latin typeface="Century Gothic" panose="020B0502020202020204" pitchFamily="34" charset="0"/>
          </a:endParaRPr>
        </a:p>
      </dsp:txBody>
      <dsp:txXfrm rot="5400000">
        <a:off x="2356312" y="772327"/>
        <a:ext cx="2186124" cy="2316979"/>
      </dsp:txXfrm>
    </dsp:sp>
    <dsp:sp modelId="{0A900732-16AD-CC4C-9D59-C558A8492017}">
      <dsp:nvSpPr>
        <dsp:cNvPr id="0" name=""/>
        <dsp:cNvSpPr/>
      </dsp:nvSpPr>
      <dsp:spPr>
        <a:xfrm rot="16200000">
          <a:off x="3868642" y="837754"/>
          <a:ext cx="3861633" cy="2186124"/>
        </a:xfrm>
        <a:prstGeom prst="flowChartManualOperati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latin typeface="Century Gothic" panose="020B0502020202020204" pitchFamily="34" charset="0"/>
            </a:rPr>
            <a:t> </a:t>
          </a:r>
          <a:r>
            <a:rPr lang="fr-FR" sz="2400" b="0" i="0" kern="1200" baseline="0" dirty="0">
              <a:latin typeface="Century Gothic" panose="020B0502020202020204" pitchFamily="34" charset="0"/>
            </a:rPr>
            <a:t>« A la fraction du pain et aux prières »</a:t>
          </a:r>
          <a:endParaRPr lang="fr-FR" sz="2400" kern="1200" dirty="0">
            <a:latin typeface="Century Gothic" panose="020B0502020202020204" pitchFamily="34" charset="0"/>
          </a:endParaRPr>
        </a:p>
      </dsp:txBody>
      <dsp:txXfrm rot="5400000">
        <a:off x="4706396" y="772327"/>
        <a:ext cx="2186124" cy="2316979"/>
      </dsp:txXfrm>
    </dsp:sp>
    <dsp:sp modelId="{55EDD264-A491-D540-AB66-5E5CECA8E3FE}">
      <dsp:nvSpPr>
        <dsp:cNvPr id="0" name=""/>
        <dsp:cNvSpPr/>
      </dsp:nvSpPr>
      <dsp:spPr>
        <a:xfrm rot="16200000">
          <a:off x="6218725" y="837754"/>
          <a:ext cx="3861633" cy="2186124"/>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latin typeface="Century Gothic" panose="020B0502020202020204" pitchFamily="34" charset="0"/>
            </a:rPr>
            <a:t>« Ils avaient tout en commun […] et partageaient selon les besoins de chacun »</a:t>
          </a:r>
          <a:endParaRPr lang="fr-FR" sz="2400" kern="1200" dirty="0">
            <a:latin typeface="Century Gothic" panose="020B0502020202020204" pitchFamily="34" charset="0"/>
          </a:endParaRPr>
        </a:p>
      </dsp:txBody>
      <dsp:txXfrm rot="5400000">
        <a:off x="7056479" y="772327"/>
        <a:ext cx="2186124" cy="2316979"/>
      </dsp:txXfrm>
    </dsp:sp>
    <dsp:sp modelId="{54F331A6-40DE-C546-BD9A-B19428F4FB3A}">
      <dsp:nvSpPr>
        <dsp:cNvPr id="0" name=""/>
        <dsp:cNvSpPr/>
      </dsp:nvSpPr>
      <dsp:spPr>
        <a:xfrm rot="16200000">
          <a:off x="8568808" y="837754"/>
          <a:ext cx="3861633" cy="2186124"/>
        </a:xfrm>
        <a:prstGeom prst="flowChartManualOperati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latin typeface="Century Gothic" panose="020B0502020202020204" pitchFamily="34" charset="0"/>
            </a:rPr>
            <a:t>« Chaque jour le Seigneur leur adjoignait ceux qui allaient être sauvés »</a:t>
          </a:r>
          <a:endParaRPr lang="fr-FR" sz="2400" kern="1200" dirty="0">
            <a:latin typeface="Century Gothic" panose="020B0502020202020204" pitchFamily="34" charset="0"/>
          </a:endParaRPr>
        </a:p>
      </dsp:txBody>
      <dsp:txXfrm rot="5400000">
        <a:off x="9406562" y="772327"/>
        <a:ext cx="2186124" cy="2316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B2233-0FDF-964F-BAE4-6BC5C7DDBB88}">
      <dsp:nvSpPr>
        <dsp:cNvPr id="0" name=""/>
        <dsp:cNvSpPr/>
      </dsp:nvSpPr>
      <dsp:spPr>
        <a:xfrm>
          <a:off x="768146" y="1490"/>
          <a:ext cx="1872954" cy="749181"/>
        </a:xfrm>
        <a:prstGeom prst="chevron">
          <a:avLst/>
        </a:prstGeom>
        <a:solidFill>
          <a:srgbClr val="A530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fr-FR" sz="4900" kern="1200" dirty="0"/>
            <a:t>1</a:t>
          </a:r>
        </a:p>
      </dsp:txBody>
      <dsp:txXfrm>
        <a:off x="1142737" y="1490"/>
        <a:ext cx="1123773" cy="749181"/>
      </dsp:txXfrm>
    </dsp:sp>
    <dsp:sp modelId="{7759A3BE-3A37-7A49-AFAF-8B47A8DC8E76}">
      <dsp:nvSpPr>
        <dsp:cNvPr id="0" name=""/>
        <dsp:cNvSpPr/>
      </dsp:nvSpPr>
      <dsp:spPr>
        <a:xfrm>
          <a:off x="2371269" y="27982"/>
          <a:ext cx="6268514" cy="72758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Century Gothic" panose="020B0502020202020204" pitchFamily="34" charset="0"/>
            </a:rPr>
            <a:t>Connaître les étapes </a:t>
          </a:r>
        </a:p>
      </dsp:txBody>
      <dsp:txXfrm>
        <a:off x="2735062" y="27982"/>
        <a:ext cx="5540928" cy="727586"/>
      </dsp:txXfrm>
    </dsp:sp>
    <dsp:sp modelId="{CBCFB4AE-6E36-894E-B023-ECDC5CA3F1F7}">
      <dsp:nvSpPr>
        <dsp:cNvPr id="0" name=""/>
        <dsp:cNvSpPr/>
      </dsp:nvSpPr>
      <dsp:spPr>
        <a:xfrm>
          <a:off x="768146" y="855557"/>
          <a:ext cx="1872954" cy="749181"/>
        </a:xfrm>
        <a:prstGeom prst="chevron">
          <a:avLst/>
        </a:prstGeom>
        <a:solidFill>
          <a:srgbClr val="A530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fr-FR" sz="4900" kern="1200" dirty="0"/>
            <a:t>2</a:t>
          </a:r>
        </a:p>
      </dsp:txBody>
      <dsp:txXfrm>
        <a:off x="1142737" y="855557"/>
        <a:ext cx="1123773" cy="749181"/>
      </dsp:txXfrm>
    </dsp:sp>
    <dsp:sp modelId="{CA9BCE0B-2868-CB44-9AA5-99840E9AD3BA}">
      <dsp:nvSpPr>
        <dsp:cNvPr id="0" name=""/>
        <dsp:cNvSpPr/>
      </dsp:nvSpPr>
      <dsp:spPr>
        <a:xfrm>
          <a:off x="2437090" y="861862"/>
          <a:ext cx="6191564" cy="72473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Century Gothic" panose="020B0502020202020204" pitchFamily="34" charset="0"/>
            </a:rPr>
            <a:t>Identifier là où chacun se situe </a:t>
          </a:r>
        </a:p>
      </dsp:txBody>
      <dsp:txXfrm>
        <a:off x="2799456" y="861862"/>
        <a:ext cx="5466832" cy="724732"/>
      </dsp:txXfrm>
    </dsp:sp>
    <dsp:sp modelId="{63DEB502-E37A-9F4E-9ADA-DE4F2BDD0C17}">
      <dsp:nvSpPr>
        <dsp:cNvPr id="0" name=""/>
        <dsp:cNvSpPr/>
      </dsp:nvSpPr>
      <dsp:spPr>
        <a:xfrm>
          <a:off x="768146" y="1709624"/>
          <a:ext cx="1872954" cy="749181"/>
        </a:xfrm>
        <a:prstGeom prst="chevron">
          <a:avLst/>
        </a:prstGeom>
        <a:solidFill>
          <a:srgbClr val="A530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fr-FR" sz="4900" kern="1200" dirty="0"/>
            <a:t>3</a:t>
          </a:r>
        </a:p>
      </dsp:txBody>
      <dsp:txXfrm>
        <a:off x="1142737" y="1709624"/>
        <a:ext cx="1123773" cy="749181"/>
      </dsp:txXfrm>
    </dsp:sp>
    <dsp:sp modelId="{74F4BF3C-B782-1E4E-BB67-3C5E3B6B22F8}">
      <dsp:nvSpPr>
        <dsp:cNvPr id="0" name=""/>
        <dsp:cNvSpPr/>
      </dsp:nvSpPr>
      <dsp:spPr>
        <a:xfrm>
          <a:off x="2488799" y="1712562"/>
          <a:ext cx="6340583" cy="74330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Century Gothic" panose="020B0502020202020204" pitchFamily="34" charset="0"/>
            </a:rPr>
            <a:t>Discerner le prochain pas à mettre en œuvre </a:t>
          </a:r>
        </a:p>
      </dsp:txBody>
      <dsp:txXfrm>
        <a:off x="2860452" y="1712562"/>
        <a:ext cx="5597277" cy="7433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38C4-4635-4606-4EEF-64B7BCCC24DF}"/>
              </a:ext>
            </a:extLst>
          </p:cNvPr>
          <p:cNvSpPr txBox="1">
            <a:spLocks noGrp="1"/>
          </p:cNvSpPr>
          <p:nvPr>
            <p:ph type="ctrTitle"/>
          </p:nvPr>
        </p:nvSpPr>
        <p:spPr>
          <a:xfrm>
            <a:off x="2589215" y="2514600"/>
            <a:ext cx="8915400" cy="2262783"/>
          </a:xfrm>
        </p:spPr>
        <p:txBody>
          <a:bodyPr anchor="b"/>
          <a:lstStyle>
            <a:lvl1pPr>
              <a:defRPr sz="5400"/>
            </a:lvl1pPr>
          </a:lstStyle>
          <a:p>
            <a:pPr lvl="0"/>
            <a:r>
              <a:rPr lang="fr-FR"/>
              <a:t>Modifiez le style du titre</a:t>
            </a:r>
            <a:endParaRPr lang="en-US"/>
          </a:p>
        </p:txBody>
      </p:sp>
      <p:sp>
        <p:nvSpPr>
          <p:cNvPr id="3" name="Subtitle 2">
            <a:extLst>
              <a:ext uri="{FF2B5EF4-FFF2-40B4-BE49-F238E27FC236}">
                <a16:creationId xmlns:a16="http://schemas.microsoft.com/office/drawing/2014/main" id="{85EC68D6-12C3-525B-23F7-1FF768121DCD}"/>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3FB83E0C-5F5A-7B71-7ADD-16878B87CD2B}"/>
              </a:ext>
            </a:extLst>
          </p:cNvPr>
          <p:cNvSpPr txBox="1">
            <a:spLocks noGrp="1"/>
          </p:cNvSpPr>
          <p:nvPr>
            <p:ph type="dt" sz="half" idx="7"/>
          </p:nvPr>
        </p:nvSpPr>
        <p:spPr/>
        <p:txBody>
          <a:bodyPr/>
          <a:lstStyle>
            <a:lvl1pPr>
              <a:defRPr/>
            </a:lvl1pPr>
          </a:lstStyle>
          <a:p>
            <a:pPr lvl="0"/>
            <a:fld id="{AEA840F3-881C-EA4C-9D22-917FAC11EC07}" type="datetime1">
              <a:rPr lang="fr-FR"/>
              <a:pPr lvl="0"/>
              <a:t>16/11/2023</a:t>
            </a:fld>
            <a:endParaRPr lang="fr-FR"/>
          </a:p>
        </p:txBody>
      </p:sp>
      <p:sp>
        <p:nvSpPr>
          <p:cNvPr id="5" name="Footer Placeholder 4">
            <a:extLst>
              <a:ext uri="{FF2B5EF4-FFF2-40B4-BE49-F238E27FC236}">
                <a16:creationId xmlns:a16="http://schemas.microsoft.com/office/drawing/2014/main" id="{81A1133C-57E9-6D2C-29CC-0C4A2B4222C1}"/>
              </a:ext>
            </a:extLst>
          </p:cNvPr>
          <p:cNvSpPr txBox="1">
            <a:spLocks noGrp="1"/>
          </p:cNvSpPr>
          <p:nvPr>
            <p:ph type="ftr" sz="quarter" idx="9"/>
          </p:nvPr>
        </p:nvSpPr>
        <p:spPr/>
        <p:txBody>
          <a:bodyPr/>
          <a:lstStyle>
            <a:lvl1pPr>
              <a:defRPr/>
            </a:lvl1pPr>
          </a:lstStyle>
          <a:p>
            <a:pPr lvl="0"/>
            <a:endParaRPr lang="fr-FR"/>
          </a:p>
        </p:txBody>
      </p:sp>
      <p:sp>
        <p:nvSpPr>
          <p:cNvPr id="6" name="Freeform 6">
            <a:extLst>
              <a:ext uri="{FF2B5EF4-FFF2-40B4-BE49-F238E27FC236}">
                <a16:creationId xmlns:a16="http://schemas.microsoft.com/office/drawing/2014/main" id="{F883EAFE-AFB8-CD38-4C74-AE368BBE2E50}"/>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D657C5C1-2378-7765-8222-8BEC61B84F35}"/>
              </a:ext>
            </a:extLst>
          </p:cNvPr>
          <p:cNvSpPr txBox="1">
            <a:spLocks noGrp="1"/>
          </p:cNvSpPr>
          <p:nvPr>
            <p:ph type="sldNum" sz="quarter" idx="8"/>
          </p:nvPr>
        </p:nvSpPr>
        <p:spPr>
          <a:xfrm>
            <a:off x="531815" y="4529544"/>
            <a:ext cx="779763" cy="365129"/>
          </a:xfrm>
        </p:spPr>
        <p:txBody>
          <a:bodyPr/>
          <a:lstStyle>
            <a:lvl1pPr>
              <a:defRPr/>
            </a:lvl1pPr>
          </a:lstStyle>
          <a:p>
            <a:pPr lvl="0"/>
            <a:fld id="{E9AC2B54-A03C-884D-86E4-9C7B35F2210E}" type="slidenum">
              <a:t>‹N°›</a:t>
            </a:fld>
            <a:endParaRPr lang="fr-FR"/>
          </a:p>
        </p:txBody>
      </p:sp>
    </p:spTree>
    <p:extLst>
      <p:ext uri="{BB962C8B-B14F-4D97-AF65-F5344CB8AC3E}">
        <p14:creationId xmlns:p14="http://schemas.microsoft.com/office/powerpoint/2010/main" val="37752078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745B-3999-1E5F-35F3-0AEF96B85B48}"/>
              </a:ext>
            </a:extLst>
          </p:cNvPr>
          <p:cNvSpPr txBox="1">
            <a:spLocks noGrp="1"/>
          </p:cNvSpPr>
          <p:nvPr>
            <p:ph type="title"/>
          </p:nvPr>
        </p:nvSpPr>
        <p:spPr>
          <a:xfrm>
            <a:off x="2589215" y="609603"/>
            <a:ext cx="8915400" cy="3117043"/>
          </a:xfrm>
        </p:spPr>
        <p:txBody>
          <a:bodyPr anchor="ctr"/>
          <a:lstStyle>
            <a:lvl1pPr>
              <a:defRPr sz="48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877ED4F-7882-092E-22AB-013E13FEA60D}"/>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3FC7282-3920-A177-DC4B-8E9564BB074B}"/>
              </a:ext>
            </a:extLst>
          </p:cNvPr>
          <p:cNvSpPr txBox="1">
            <a:spLocks noGrp="1"/>
          </p:cNvSpPr>
          <p:nvPr>
            <p:ph type="dt" sz="half" idx="7"/>
          </p:nvPr>
        </p:nvSpPr>
        <p:spPr/>
        <p:txBody>
          <a:bodyPr/>
          <a:lstStyle>
            <a:lvl1pPr>
              <a:defRPr/>
            </a:lvl1pPr>
          </a:lstStyle>
          <a:p>
            <a:pPr lvl="0"/>
            <a:fld id="{72647FB6-F7B7-C647-B1DC-66FF589D03EA}" type="datetime1">
              <a:rPr lang="fr-FR"/>
              <a:pPr lvl="0"/>
              <a:t>16/11/2023</a:t>
            </a:fld>
            <a:endParaRPr lang="fr-FR"/>
          </a:p>
        </p:txBody>
      </p:sp>
      <p:sp>
        <p:nvSpPr>
          <p:cNvPr id="5" name="Footer Placeholder 4">
            <a:extLst>
              <a:ext uri="{FF2B5EF4-FFF2-40B4-BE49-F238E27FC236}">
                <a16:creationId xmlns:a16="http://schemas.microsoft.com/office/drawing/2014/main" id="{401C1648-5157-7E71-3F3E-303A8B30CF6F}"/>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329E3275-B853-E562-6062-E3843325E75E}"/>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2E783FF0-69AA-4891-A8A4-A7451B55A661}"/>
              </a:ext>
            </a:extLst>
          </p:cNvPr>
          <p:cNvSpPr txBox="1">
            <a:spLocks noGrp="1"/>
          </p:cNvSpPr>
          <p:nvPr>
            <p:ph type="sldNum" sz="quarter" idx="8"/>
          </p:nvPr>
        </p:nvSpPr>
        <p:spPr>
          <a:xfrm>
            <a:off x="531815" y="3244135"/>
            <a:ext cx="779763" cy="365129"/>
          </a:xfrm>
        </p:spPr>
        <p:txBody>
          <a:bodyPr/>
          <a:lstStyle>
            <a:lvl1pPr>
              <a:defRPr/>
            </a:lvl1pPr>
          </a:lstStyle>
          <a:p>
            <a:pPr lvl="0"/>
            <a:fld id="{FC6F73F0-1B9A-0542-9796-00C8605A159B}" type="slidenum">
              <a:t>‹N°›</a:t>
            </a:fld>
            <a:endParaRPr lang="fr-FR"/>
          </a:p>
        </p:txBody>
      </p:sp>
    </p:spTree>
    <p:extLst>
      <p:ext uri="{BB962C8B-B14F-4D97-AF65-F5344CB8AC3E}">
        <p14:creationId xmlns:p14="http://schemas.microsoft.com/office/powerpoint/2010/main" val="370449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E4EB-638F-F41C-8ACB-6C4EE133CD29}"/>
              </a:ext>
            </a:extLst>
          </p:cNvPr>
          <p:cNvSpPr txBox="1">
            <a:spLocks noGrp="1"/>
          </p:cNvSpPr>
          <p:nvPr>
            <p:ph type="title"/>
          </p:nvPr>
        </p:nvSpPr>
        <p:spPr>
          <a:xfrm>
            <a:off x="2849947" y="609603"/>
            <a:ext cx="8393926" cy="2895603"/>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86130E2D-0C8C-F039-0B9E-E8FFC8870263}"/>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fr-FR"/>
              <a:t>Cliquez pour modifier les styles du texte du masque</a:t>
            </a:r>
          </a:p>
        </p:txBody>
      </p:sp>
      <p:sp>
        <p:nvSpPr>
          <p:cNvPr id="4" name="Text Placeholder 2">
            <a:extLst>
              <a:ext uri="{FF2B5EF4-FFF2-40B4-BE49-F238E27FC236}">
                <a16:creationId xmlns:a16="http://schemas.microsoft.com/office/drawing/2014/main" id="{821C155D-A39E-E053-A8D9-A023E19FEE16}"/>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5CE056F9-AD1A-A74F-90F9-BD830594D30B}"/>
              </a:ext>
            </a:extLst>
          </p:cNvPr>
          <p:cNvSpPr txBox="1">
            <a:spLocks noGrp="1"/>
          </p:cNvSpPr>
          <p:nvPr>
            <p:ph type="dt" sz="half" idx="7"/>
          </p:nvPr>
        </p:nvSpPr>
        <p:spPr/>
        <p:txBody>
          <a:bodyPr/>
          <a:lstStyle>
            <a:lvl1pPr>
              <a:defRPr/>
            </a:lvl1pPr>
          </a:lstStyle>
          <a:p>
            <a:pPr lvl="0"/>
            <a:fld id="{8A6285DA-4856-7643-AB91-291215AA037E}" type="datetime1">
              <a:rPr lang="fr-FR"/>
              <a:pPr lvl="0"/>
              <a:t>16/11/2023</a:t>
            </a:fld>
            <a:endParaRPr lang="fr-FR"/>
          </a:p>
        </p:txBody>
      </p:sp>
      <p:sp>
        <p:nvSpPr>
          <p:cNvPr id="6" name="Footer Placeholder 4">
            <a:extLst>
              <a:ext uri="{FF2B5EF4-FFF2-40B4-BE49-F238E27FC236}">
                <a16:creationId xmlns:a16="http://schemas.microsoft.com/office/drawing/2014/main" id="{20CC2B56-43C9-4CA9-61F6-BECD583C7DF4}"/>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42A6736E-69BA-F865-8250-F605E3E11018}"/>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E4F59DE5-64BE-659B-21DF-0A80AB551D45}"/>
              </a:ext>
            </a:extLst>
          </p:cNvPr>
          <p:cNvSpPr txBox="1">
            <a:spLocks noGrp="1"/>
          </p:cNvSpPr>
          <p:nvPr>
            <p:ph type="sldNum" sz="quarter" idx="8"/>
          </p:nvPr>
        </p:nvSpPr>
        <p:spPr>
          <a:xfrm>
            <a:off x="531815" y="3244135"/>
            <a:ext cx="779763" cy="365129"/>
          </a:xfrm>
        </p:spPr>
        <p:txBody>
          <a:bodyPr/>
          <a:lstStyle>
            <a:lvl1pPr>
              <a:defRPr/>
            </a:lvl1pPr>
          </a:lstStyle>
          <a:p>
            <a:pPr lvl="0"/>
            <a:fld id="{27337523-0CC2-2748-8353-4A81B0B96E55}" type="slidenum">
              <a:t>‹N°›</a:t>
            </a:fld>
            <a:endParaRPr lang="fr-FR"/>
          </a:p>
        </p:txBody>
      </p:sp>
      <p:sp>
        <p:nvSpPr>
          <p:cNvPr id="9" name="TextBox 13">
            <a:extLst>
              <a:ext uri="{FF2B5EF4-FFF2-40B4-BE49-F238E27FC236}">
                <a16:creationId xmlns:a16="http://schemas.microsoft.com/office/drawing/2014/main" id="{01F49EDD-57A5-14EA-1B0F-4FD0503AE067}"/>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18DD8F0B-E5B0-BFD4-5515-D62020DA3DB7}"/>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07492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89F0-B43D-5728-F4DA-4884EA99AD22}"/>
              </a:ext>
            </a:extLst>
          </p:cNvPr>
          <p:cNvSpPr txBox="1">
            <a:spLocks noGrp="1"/>
          </p:cNvSpPr>
          <p:nvPr>
            <p:ph type="title"/>
          </p:nvPr>
        </p:nvSpPr>
        <p:spPr>
          <a:xfrm>
            <a:off x="2589215" y="2438403"/>
            <a:ext cx="8915400" cy="2724847"/>
          </a:xfrm>
        </p:spPr>
        <p:txBody>
          <a:bodyPr anchor="b"/>
          <a:lstStyle>
            <a:lvl1pPr>
              <a:defRPr sz="4800"/>
            </a:lvl1pPr>
          </a:lstStyle>
          <a:p>
            <a:pPr lvl="0"/>
            <a:r>
              <a:rPr lang="fr-FR"/>
              <a:t>Modifiez le style du titre</a:t>
            </a:r>
            <a:endParaRPr lang="en-US"/>
          </a:p>
        </p:txBody>
      </p:sp>
      <p:sp>
        <p:nvSpPr>
          <p:cNvPr id="3" name="Text Placeholder 3">
            <a:extLst>
              <a:ext uri="{FF2B5EF4-FFF2-40B4-BE49-F238E27FC236}">
                <a16:creationId xmlns:a16="http://schemas.microsoft.com/office/drawing/2014/main" id="{B5200655-233B-A8C0-825B-684B26FCDBFC}"/>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4" name="Date Placeholder 4">
            <a:extLst>
              <a:ext uri="{FF2B5EF4-FFF2-40B4-BE49-F238E27FC236}">
                <a16:creationId xmlns:a16="http://schemas.microsoft.com/office/drawing/2014/main" id="{401EDF3A-71CE-30E5-6E14-1AE2D284D70E}"/>
              </a:ext>
            </a:extLst>
          </p:cNvPr>
          <p:cNvSpPr txBox="1">
            <a:spLocks noGrp="1"/>
          </p:cNvSpPr>
          <p:nvPr>
            <p:ph type="dt" sz="half" idx="7"/>
          </p:nvPr>
        </p:nvSpPr>
        <p:spPr/>
        <p:txBody>
          <a:bodyPr/>
          <a:lstStyle>
            <a:lvl1pPr>
              <a:defRPr/>
            </a:lvl1pPr>
          </a:lstStyle>
          <a:p>
            <a:pPr lvl="0"/>
            <a:fld id="{7C466377-7889-734A-9835-38574E5A4121}" type="datetime1">
              <a:rPr lang="fr-FR"/>
              <a:pPr lvl="0"/>
              <a:t>16/11/2023</a:t>
            </a:fld>
            <a:endParaRPr lang="fr-FR"/>
          </a:p>
        </p:txBody>
      </p:sp>
      <p:sp>
        <p:nvSpPr>
          <p:cNvPr id="5" name="Footer Placeholder 5">
            <a:extLst>
              <a:ext uri="{FF2B5EF4-FFF2-40B4-BE49-F238E27FC236}">
                <a16:creationId xmlns:a16="http://schemas.microsoft.com/office/drawing/2014/main" id="{E68A6E8F-CE11-4838-166B-4B2F097F47A2}"/>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7A1F7D4D-523F-E688-673C-B3B0C1196F9A}"/>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6">
            <a:extLst>
              <a:ext uri="{FF2B5EF4-FFF2-40B4-BE49-F238E27FC236}">
                <a16:creationId xmlns:a16="http://schemas.microsoft.com/office/drawing/2014/main" id="{15C30F90-FBFD-5419-3D05-9E98A873C51C}"/>
              </a:ext>
            </a:extLst>
          </p:cNvPr>
          <p:cNvSpPr txBox="1">
            <a:spLocks noGrp="1"/>
          </p:cNvSpPr>
          <p:nvPr>
            <p:ph type="sldNum" sz="quarter" idx="8"/>
          </p:nvPr>
        </p:nvSpPr>
        <p:spPr>
          <a:xfrm>
            <a:off x="531815" y="4983086"/>
            <a:ext cx="779763" cy="365129"/>
          </a:xfrm>
        </p:spPr>
        <p:txBody>
          <a:bodyPr/>
          <a:lstStyle>
            <a:lvl1pPr>
              <a:defRPr/>
            </a:lvl1pPr>
          </a:lstStyle>
          <a:p>
            <a:pPr lvl="0"/>
            <a:fld id="{2BF73552-AD04-6341-89BB-4E5082CBC0D5}" type="slidenum">
              <a:t>‹N°›</a:t>
            </a:fld>
            <a:endParaRPr lang="fr-FR"/>
          </a:p>
        </p:txBody>
      </p:sp>
    </p:spTree>
    <p:extLst>
      <p:ext uri="{BB962C8B-B14F-4D97-AF65-F5344CB8AC3E}">
        <p14:creationId xmlns:p14="http://schemas.microsoft.com/office/powerpoint/2010/main" val="118830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D11E-CA86-6B9B-CB63-7A18E5AAA8D1}"/>
              </a:ext>
            </a:extLst>
          </p:cNvPr>
          <p:cNvSpPr txBox="1">
            <a:spLocks noGrp="1"/>
          </p:cNvSpPr>
          <p:nvPr>
            <p:ph type="title"/>
          </p:nvPr>
        </p:nvSpPr>
        <p:spPr>
          <a:xfrm>
            <a:off x="2849947" y="609603"/>
            <a:ext cx="8393926" cy="2895603"/>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0BEC778C-2794-8B86-6E28-6DAF952ED96C}"/>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fr-FR"/>
              <a:t>Cliquez pour modifier les styles du texte du masque</a:t>
            </a:r>
          </a:p>
        </p:txBody>
      </p:sp>
      <p:sp>
        <p:nvSpPr>
          <p:cNvPr id="4" name="Text Placeholder 3">
            <a:extLst>
              <a:ext uri="{FF2B5EF4-FFF2-40B4-BE49-F238E27FC236}">
                <a16:creationId xmlns:a16="http://schemas.microsoft.com/office/drawing/2014/main" id="{8C3549B0-F56C-9C27-9161-7B13828F6825}"/>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995E0B1E-387E-FBB8-31E7-7B845B842162}"/>
              </a:ext>
            </a:extLst>
          </p:cNvPr>
          <p:cNvSpPr txBox="1">
            <a:spLocks noGrp="1"/>
          </p:cNvSpPr>
          <p:nvPr>
            <p:ph type="dt" sz="half" idx="7"/>
          </p:nvPr>
        </p:nvSpPr>
        <p:spPr/>
        <p:txBody>
          <a:bodyPr/>
          <a:lstStyle>
            <a:lvl1pPr>
              <a:defRPr/>
            </a:lvl1pPr>
          </a:lstStyle>
          <a:p>
            <a:pPr lvl="0"/>
            <a:fld id="{E67A8CE6-D368-4D44-ABC9-00C4B782D3DA}" type="datetime1">
              <a:rPr lang="fr-FR"/>
              <a:pPr lvl="0"/>
              <a:t>16/11/2023</a:t>
            </a:fld>
            <a:endParaRPr lang="fr-FR"/>
          </a:p>
        </p:txBody>
      </p:sp>
      <p:sp>
        <p:nvSpPr>
          <p:cNvPr id="6" name="Footer Placeholder 5">
            <a:extLst>
              <a:ext uri="{FF2B5EF4-FFF2-40B4-BE49-F238E27FC236}">
                <a16:creationId xmlns:a16="http://schemas.microsoft.com/office/drawing/2014/main" id="{37AF8516-FCEB-D1C4-8136-3F6AD46335B8}"/>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65F00DB2-6F19-CE16-24F8-CFFF5911E787}"/>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63598186-BD84-451C-ADD5-D66019957188}"/>
              </a:ext>
            </a:extLst>
          </p:cNvPr>
          <p:cNvSpPr txBox="1">
            <a:spLocks noGrp="1"/>
          </p:cNvSpPr>
          <p:nvPr>
            <p:ph type="sldNum" sz="quarter" idx="8"/>
          </p:nvPr>
        </p:nvSpPr>
        <p:spPr>
          <a:xfrm>
            <a:off x="531815" y="4983086"/>
            <a:ext cx="779763" cy="365129"/>
          </a:xfrm>
        </p:spPr>
        <p:txBody>
          <a:bodyPr/>
          <a:lstStyle>
            <a:lvl1pPr>
              <a:defRPr/>
            </a:lvl1pPr>
          </a:lstStyle>
          <a:p>
            <a:pPr lvl="0"/>
            <a:fld id="{1C943B9F-6B2E-5542-AE5C-2DEBE43D4677}" type="slidenum">
              <a:t>‹N°›</a:t>
            </a:fld>
            <a:endParaRPr lang="fr-FR"/>
          </a:p>
        </p:txBody>
      </p:sp>
      <p:sp>
        <p:nvSpPr>
          <p:cNvPr id="9" name="TextBox 16">
            <a:extLst>
              <a:ext uri="{FF2B5EF4-FFF2-40B4-BE49-F238E27FC236}">
                <a16:creationId xmlns:a16="http://schemas.microsoft.com/office/drawing/2014/main" id="{ECF94F66-44EB-CA60-24B1-ED4D6E9E9CCB}"/>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8F592CBC-533E-ED9F-3D87-251E317091F0}"/>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337877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B315-9146-D028-E03D-CC945F40FF8F}"/>
              </a:ext>
            </a:extLst>
          </p:cNvPr>
          <p:cNvSpPr txBox="1">
            <a:spLocks noGrp="1"/>
          </p:cNvSpPr>
          <p:nvPr>
            <p:ph type="title"/>
          </p:nvPr>
        </p:nvSpPr>
        <p:spPr>
          <a:xfrm>
            <a:off x="2589215" y="627406"/>
            <a:ext cx="8915400" cy="2880021"/>
          </a:xfrm>
        </p:spPr>
        <p:txBody>
          <a:bodyPr anchor="ctr"/>
          <a:lstStyle>
            <a:lvl1pPr>
              <a:defRPr sz="48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71B44B8B-4746-0816-B918-10F296EA7D4C}"/>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fr-FR"/>
              <a:t>Cliquez pour modifier les styles du texte du masque</a:t>
            </a:r>
          </a:p>
        </p:txBody>
      </p:sp>
      <p:sp>
        <p:nvSpPr>
          <p:cNvPr id="4" name="Text Placeholder 3">
            <a:extLst>
              <a:ext uri="{FF2B5EF4-FFF2-40B4-BE49-F238E27FC236}">
                <a16:creationId xmlns:a16="http://schemas.microsoft.com/office/drawing/2014/main" id="{FC2CBE5E-23A0-4BF1-2D32-9867872CFF5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C894C78F-6D4F-2261-24DE-60E8A82A80C4}"/>
              </a:ext>
            </a:extLst>
          </p:cNvPr>
          <p:cNvSpPr txBox="1">
            <a:spLocks noGrp="1"/>
          </p:cNvSpPr>
          <p:nvPr>
            <p:ph type="dt" sz="half" idx="7"/>
          </p:nvPr>
        </p:nvSpPr>
        <p:spPr/>
        <p:txBody>
          <a:bodyPr/>
          <a:lstStyle>
            <a:lvl1pPr>
              <a:defRPr/>
            </a:lvl1pPr>
          </a:lstStyle>
          <a:p>
            <a:pPr lvl="0"/>
            <a:fld id="{88D6FF18-C858-544B-978E-FC893BBA355B}" type="datetime1">
              <a:rPr lang="fr-FR"/>
              <a:pPr lvl="0"/>
              <a:t>16/11/2023</a:t>
            </a:fld>
            <a:endParaRPr lang="fr-FR"/>
          </a:p>
        </p:txBody>
      </p:sp>
      <p:sp>
        <p:nvSpPr>
          <p:cNvPr id="6" name="Footer Placeholder 5">
            <a:extLst>
              <a:ext uri="{FF2B5EF4-FFF2-40B4-BE49-F238E27FC236}">
                <a16:creationId xmlns:a16="http://schemas.microsoft.com/office/drawing/2014/main" id="{B06937DC-8146-214A-3154-88CE3CFF61B5}"/>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AA0ED09C-49FE-2004-3E25-19021C0F16CB}"/>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CDAE42F6-AA17-552D-B325-21F1A4E923D2}"/>
              </a:ext>
            </a:extLst>
          </p:cNvPr>
          <p:cNvSpPr txBox="1">
            <a:spLocks noGrp="1"/>
          </p:cNvSpPr>
          <p:nvPr>
            <p:ph type="sldNum" sz="quarter" idx="8"/>
          </p:nvPr>
        </p:nvSpPr>
        <p:spPr>
          <a:xfrm>
            <a:off x="531815" y="4983086"/>
            <a:ext cx="779763" cy="365129"/>
          </a:xfrm>
        </p:spPr>
        <p:txBody>
          <a:bodyPr/>
          <a:lstStyle>
            <a:lvl1pPr>
              <a:defRPr/>
            </a:lvl1pPr>
          </a:lstStyle>
          <a:p>
            <a:pPr lvl="0"/>
            <a:fld id="{33669649-0B3C-9F4A-BFA9-ED540C7950AB}" type="slidenum">
              <a:t>‹N°›</a:t>
            </a:fld>
            <a:endParaRPr lang="fr-FR"/>
          </a:p>
        </p:txBody>
      </p:sp>
    </p:spTree>
    <p:extLst>
      <p:ext uri="{BB962C8B-B14F-4D97-AF65-F5344CB8AC3E}">
        <p14:creationId xmlns:p14="http://schemas.microsoft.com/office/powerpoint/2010/main" val="194513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F067-BD0D-40B5-9939-141C310F809B}"/>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C6E68ED3-E4C1-A837-F855-1D7FEA7A9D3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03258A76-2E30-76FC-EEFA-B103C47F1437}"/>
              </a:ext>
            </a:extLst>
          </p:cNvPr>
          <p:cNvSpPr txBox="1">
            <a:spLocks noGrp="1"/>
          </p:cNvSpPr>
          <p:nvPr>
            <p:ph type="dt" sz="half" idx="7"/>
          </p:nvPr>
        </p:nvSpPr>
        <p:spPr/>
        <p:txBody>
          <a:bodyPr/>
          <a:lstStyle>
            <a:lvl1pPr>
              <a:defRPr/>
            </a:lvl1pPr>
          </a:lstStyle>
          <a:p>
            <a:pPr lvl="0"/>
            <a:fld id="{1C5D0CC3-EF5A-344E-A70C-4CF6E40D4859}" type="datetime1">
              <a:rPr lang="fr-FR"/>
              <a:pPr lvl="0"/>
              <a:t>16/11/2023</a:t>
            </a:fld>
            <a:endParaRPr lang="fr-FR"/>
          </a:p>
        </p:txBody>
      </p:sp>
      <p:sp>
        <p:nvSpPr>
          <p:cNvPr id="5" name="Footer Placeholder 4">
            <a:extLst>
              <a:ext uri="{FF2B5EF4-FFF2-40B4-BE49-F238E27FC236}">
                <a16:creationId xmlns:a16="http://schemas.microsoft.com/office/drawing/2014/main" id="{2186F2F7-F86A-D997-9502-0423E301948F}"/>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05D0ACFE-3329-1FBC-2C7F-E06F53421FD1}"/>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F6DFB939-9C2C-10CA-D698-20E6E0619FA7}"/>
              </a:ext>
            </a:extLst>
          </p:cNvPr>
          <p:cNvSpPr txBox="1">
            <a:spLocks noGrp="1"/>
          </p:cNvSpPr>
          <p:nvPr>
            <p:ph type="sldNum" sz="quarter" idx="8"/>
          </p:nvPr>
        </p:nvSpPr>
        <p:spPr/>
        <p:txBody>
          <a:bodyPr/>
          <a:lstStyle>
            <a:lvl1pPr>
              <a:defRPr/>
            </a:lvl1pPr>
          </a:lstStyle>
          <a:p>
            <a:pPr lvl="0"/>
            <a:fld id="{2AEBA222-69F9-9A4A-B4AD-1861A26BF539}" type="slidenum">
              <a:t>‹N°›</a:t>
            </a:fld>
            <a:endParaRPr lang="fr-FR"/>
          </a:p>
        </p:txBody>
      </p:sp>
    </p:spTree>
    <p:extLst>
      <p:ext uri="{BB962C8B-B14F-4D97-AF65-F5344CB8AC3E}">
        <p14:creationId xmlns:p14="http://schemas.microsoft.com/office/powerpoint/2010/main" val="4091661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832E7-6B12-9B54-4316-F1EB18FF5B49}"/>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424CBBCD-3854-AD4E-AB08-6CCB489D5E55}"/>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D083622-8C84-0049-7A66-ED5C44DB5323}"/>
              </a:ext>
            </a:extLst>
          </p:cNvPr>
          <p:cNvSpPr txBox="1">
            <a:spLocks noGrp="1"/>
          </p:cNvSpPr>
          <p:nvPr>
            <p:ph type="dt" sz="half" idx="7"/>
          </p:nvPr>
        </p:nvSpPr>
        <p:spPr/>
        <p:txBody>
          <a:bodyPr/>
          <a:lstStyle>
            <a:lvl1pPr>
              <a:defRPr/>
            </a:lvl1pPr>
          </a:lstStyle>
          <a:p>
            <a:pPr lvl="0"/>
            <a:fld id="{C1D5D29B-6F23-A148-93B3-3D3703D8B50A}" type="datetime1">
              <a:rPr lang="fr-FR"/>
              <a:pPr lvl="0"/>
              <a:t>16/11/2023</a:t>
            </a:fld>
            <a:endParaRPr lang="fr-FR"/>
          </a:p>
        </p:txBody>
      </p:sp>
      <p:sp>
        <p:nvSpPr>
          <p:cNvPr id="5" name="Footer Placeholder 4">
            <a:extLst>
              <a:ext uri="{FF2B5EF4-FFF2-40B4-BE49-F238E27FC236}">
                <a16:creationId xmlns:a16="http://schemas.microsoft.com/office/drawing/2014/main" id="{86DC1AFE-E7CD-3EDC-AC25-564DADEC7553}"/>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4B6A6489-40D1-0ED8-2BA7-A297F9618986}"/>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9B1D585E-EDF7-7DA5-09FF-EA6E665984B0}"/>
              </a:ext>
            </a:extLst>
          </p:cNvPr>
          <p:cNvSpPr txBox="1">
            <a:spLocks noGrp="1"/>
          </p:cNvSpPr>
          <p:nvPr>
            <p:ph type="sldNum" sz="quarter" idx="8"/>
          </p:nvPr>
        </p:nvSpPr>
        <p:spPr/>
        <p:txBody>
          <a:bodyPr/>
          <a:lstStyle>
            <a:lvl1pPr>
              <a:defRPr/>
            </a:lvl1pPr>
          </a:lstStyle>
          <a:p>
            <a:pPr lvl="0"/>
            <a:fld id="{0116EEAF-2F99-D54C-863A-AE9CC5DDC1BA}" type="slidenum">
              <a:t>‹N°›</a:t>
            </a:fld>
            <a:endParaRPr lang="fr-FR"/>
          </a:p>
        </p:txBody>
      </p:sp>
    </p:spTree>
    <p:extLst>
      <p:ext uri="{BB962C8B-B14F-4D97-AF65-F5344CB8AC3E}">
        <p14:creationId xmlns:p14="http://schemas.microsoft.com/office/powerpoint/2010/main" val="21132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CCA3-BF54-01AB-8541-750CD51B6BFB}"/>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C328B84C-0297-C7C3-8D61-A84C06DD0BFC}"/>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FD38567-799A-06B4-F722-C2F3CC5CDC76}"/>
              </a:ext>
            </a:extLst>
          </p:cNvPr>
          <p:cNvSpPr txBox="1">
            <a:spLocks noGrp="1"/>
          </p:cNvSpPr>
          <p:nvPr>
            <p:ph type="dt" sz="half" idx="7"/>
          </p:nvPr>
        </p:nvSpPr>
        <p:spPr/>
        <p:txBody>
          <a:bodyPr/>
          <a:lstStyle>
            <a:lvl1pPr>
              <a:defRPr/>
            </a:lvl1pPr>
          </a:lstStyle>
          <a:p>
            <a:pPr lvl="0"/>
            <a:fld id="{25763ECA-A7C2-F147-93C8-E80EE7774AFB}" type="datetime1">
              <a:rPr lang="fr-FR"/>
              <a:pPr lvl="0"/>
              <a:t>16/11/2023</a:t>
            </a:fld>
            <a:endParaRPr lang="fr-FR"/>
          </a:p>
        </p:txBody>
      </p:sp>
      <p:sp>
        <p:nvSpPr>
          <p:cNvPr id="5" name="Footer Placeholder 4">
            <a:extLst>
              <a:ext uri="{FF2B5EF4-FFF2-40B4-BE49-F238E27FC236}">
                <a16:creationId xmlns:a16="http://schemas.microsoft.com/office/drawing/2014/main" id="{D4605A39-1C7B-C264-998C-C8E92168BA51}"/>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48518E71-E24A-F409-2DA2-BAD00084790D}"/>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0BF06897-57CF-F274-997F-25E518238DD6}"/>
              </a:ext>
            </a:extLst>
          </p:cNvPr>
          <p:cNvSpPr txBox="1">
            <a:spLocks noGrp="1"/>
          </p:cNvSpPr>
          <p:nvPr>
            <p:ph type="sldNum" sz="quarter" idx="8"/>
          </p:nvPr>
        </p:nvSpPr>
        <p:spPr/>
        <p:txBody>
          <a:bodyPr/>
          <a:lstStyle>
            <a:lvl1pPr>
              <a:defRPr/>
            </a:lvl1pPr>
          </a:lstStyle>
          <a:p>
            <a:pPr lvl="0"/>
            <a:fld id="{DDD7EE70-96AB-6642-82DD-74F3BC7D9CCE}" type="slidenum">
              <a:t>‹N°›</a:t>
            </a:fld>
            <a:endParaRPr lang="fr-FR"/>
          </a:p>
        </p:txBody>
      </p:sp>
    </p:spTree>
    <p:extLst>
      <p:ext uri="{BB962C8B-B14F-4D97-AF65-F5344CB8AC3E}">
        <p14:creationId xmlns:p14="http://schemas.microsoft.com/office/powerpoint/2010/main" val="18135455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988E-B298-D183-7728-D547983FD7C8}"/>
              </a:ext>
            </a:extLst>
          </p:cNvPr>
          <p:cNvSpPr txBox="1">
            <a:spLocks noGrp="1"/>
          </p:cNvSpPr>
          <p:nvPr>
            <p:ph type="title"/>
          </p:nvPr>
        </p:nvSpPr>
        <p:spPr>
          <a:xfrm>
            <a:off x="2589215" y="2058753"/>
            <a:ext cx="8915400" cy="1468800"/>
          </a:xfrm>
        </p:spPr>
        <p:txBody>
          <a:bodyPr anchor="b"/>
          <a:lstStyle>
            <a:lvl1pPr>
              <a:defRPr sz="40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1015070F-86C0-852C-1D34-E46B0ECC6673}"/>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632350BD-FCCF-A5F2-9A70-B3DF78E28F90}"/>
              </a:ext>
            </a:extLst>
          </p:cNvPr>
          <p:cNvSpPr txBox="1">
            <a:spLocks noGrp="1"/>
          </p:cNvSpPr>
          <p:nvPr>
            <p:ph type="dt" sz="half" idx="7"/>
          </p:nvPr>
        </p:nvSpPr>
        <p:spPr/>
        <p:txBody>
          <a:bodyPr/>
          <a:lstStyle>
            <a:lvl1pPr>
              <a:defRPr/>
            </a:lvl1pPr>
          </a:lstStyle>
          <a:p>
            <a:pPr lvl="0"/>
            <a:fld id="{18671993-3E5D-9A4C-BA3B-85E29374D358}" type="datetime1">
              <a:rPr lang="fr-FR"/>
              <a:pPr lvl="0"/>
              <a:t>16/11/2023</a:t>
            </a:fld>
            <a:endParaRPr lang="fr-FR"/>
          </a:p>
        </p:txBody>
      </p:sp>
      <p:sp>
        <p:nvSpPr>
          <p:cNvPr id="5" name="Footer Placeholder 4">
            <a:extLst>
              <a:ext uri="{FF2B5EF4-FFF2-40B4-BE49-F238E27FC236}">
                <a16:creationId xmlns:a16="http://schemas.microsoft.com/office/drawing/2014/main" id="{8212B309-CC2B-3DBB-DFC8-9092C9326A0D}"/>
              </a:ext>
            </a:extLst>
          </p:cNvPr>
          <p:cNvSpPr txBox="1">
            <a:spLocks noGrp="1"/>
          </p:cNvSpPr>
          <p:nvPr>
            <p:ph type="ftr" sz="quarter" idx="9"/>
          </p:nvPr>
        </p:nvSpPr>
        <p:spPr/>
        <p:txBody>
          <a:bodyPr/>
          <a:lstStyle>
            <a:lvl1pPr>
              <a:defRPr/>
            </a:lvl1pPr>
          </a:lstStyle>
          <a:p>
            <a:pPr lvl="0"/>
            <a:endParaRPr lang="fr-FR"/>
          </a:p>
        </p:txBody>
      </p:sp>
      <p:sp>
        <p:nvSpPr>
          <p:cNvPr id="6" name="Freeform 11">
            <a:extLst>
              <a:ext uri="{FF2B5EF4-FFF2-40B4-BE49-F238E27FC236}">
                <a16:creationId xmlns:a16="http://schemas.microsoft.com/office/drawing/2014/main" id="{9C228317-5816-22FE-C729-C054A3FF91AB}"/>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A8235B22-CAB8-9A9E-857D-CF451CBDFD7C}"/>
              </a:ext>
            </a:extLst>
          </p:cNvPr>
          <p:cNvSpPr txBox="1">
            <a:spLocks noGrp="1"/>
          </p:cNvSpPr>
          <p:nvPr>
            <p:ph type="sldNum" sz="quarter" idx="8"/>
          </p:nvPr>
        </p:nvSpPr>
        <p:spPr>
          <a:xfrm>
            <a:off x="531815" y="3244135"/>
            <a:ext cx="779763" cy="365129"/>
          </a:xfrm>
        </p:spPr>
        <p:txBody>
          <a:bodyPr/>
          <a:lstStyle>
            <a:lvl1pPr>
              <a:defRPr/>
            </a:lvl1pPr>
          </a:lstStyle>
          <a:p>
            <a:pPr lvl="0"/>
            <a:fld id="{0682A384-933C-5845-907C-56AEFC0262A8}" type="slidenum">
              <a:t>‹N°›</a:t>
            </a:fld>
            <a:endParaRPr lang="fr-FR"/>
          </a:p>
        </p:txBody>
      </p:sp>
    </p:spTree>
    <p:extLst>
      <p:ext uri="{BB962C8B-B14F-4D97-AF65-F5344CB8AC3E}">
        <p14:creationId xmlns:p14="http://schemas.microsoft.com/office/powerpoint/2010/main" val="168570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59EDB91-196C-F21E-5117-41ECFF0B210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7E8C01B1-A689-ECE8-3B57-3B7C72218245}"/>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D5B26247-CCF0-7685-0477-013C0441A9CE}"/>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9D3FA2A-451D-9D5B-BA4E-75C74030CADF}"/>
              </a:ext>
            </a:extLst>
          </p:cNvPr>
          <p:cNvSpPr txBox="1">
            <a:spLocks noGrp="1"/>
          </p:cNvSpPr>
          <p:nvPr>
            <p:ph type="dt" sz="half" idx="7"/>
          </p:nvPr>
        </p:nvSpPr>
        <p:spPr/>
        <p:txBody>
          <a:bodyPr/>
          <a:lstStyle>
            <a:lvl1pPr>
              <a:defRPr/>
            </a:lvl1pPr>
          </a:lstStyle>
          <a:p>
            <a:pPr lvl="0"/>
            <a:fld id="{ED661D29-F14D-EF46-9C1F-4CA85EB23568}" type="datetime1">
              <a:rPr lang="fr-FR"/>
              <a:pPr lvl="0"/>
              <a:t>16/11/2023</a:t>
            </a:fld>
            <a:endParaRPr lang="fr-FR"/>
          </a:p>
        </p:txBody>
      </p:sp>
      <p:sp>
        <p:nvSpPr>
          <p:cNvPr id="6" name="Footer Placeholder 5">
            <a:extLst>
              <a:ext uri="{FF2B5EF4-FFF2-40B4-BE49-F238E27FC236}">
                <a16:creationId xmlns:a16="http://schemas.microsoft.com/office/drawing/2014/main" id="{D04481B0-7C08-5825-1441-A2427D6BF93A}"/>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5B3E6965-846F-9C6B-9AA4-77DE78EFAFE3}"/>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8902D7E5-26B5-300F-AE4B-9011BA9A7D81}"/>
              </a:ext>
            </a:extLst>
          </p:cNvPr>
          <p:cNvSpPr txBox="1">
            <a:spLocks noGrp="1"/>
          </p:cNvSpPr>
          <p:nvPr>
            <p:ph type="sldNum" sz="quarter" idx="8"/>
          </p:nvPr>
        </p:nvSpPr>
        <p:spPr/>
        <p:txBody>
          <a:bodyPr/>
          <a:lstStyle>
            <a:lvl1pPr>
              <a:defRPr/>
            </a:lvl1pPr>
          </a:lstStyle>
          <a:p>
            <a:pPr lvl="0"/>
            <a:fld id="{0E69FEEE-CC10-3741-976D-F277DBCC19E9}" type="slidenum">
              <a:t>‹N°›</a:t>
            </a:fld>
            <a:endParaRPr lang="fr-FR"/>
          </a:p>
        </p:txBody>
      </p:sp>
    </p:spTree>
    <p:extLst>
      <p:ext uri="{BB962C8B-B14F-4D97-AF65-F5344CB8AC3E}">
        <p14:creationId xmlns:p14="http://schemas.microsoft.com/office/powerpoint/2010/main" val="144309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69B17B94-73E6-8C78-CB12-0E84F822CFE4}"/>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7A7A85D-743E-6E13-8236-6D1B01F059B1}"/>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BDBE591F-4189-E3CC-A0B7-33820038DAB7}"/>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65B1EED2-70C3-9AD3-04A9-9C31DAE1A7FD}"/>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7DD2542C-CD50-1DDF-7056-8289962013B1}"/>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93412F7A-FEB0-1E85-0090-6EB040890D32}"/>
              </a:ext>
            </a:extLst>
          </p:cNvPr>
          <p:cNvSpPr txBox="1">
            <a:spLocks noGrp="1"/>
          </p:cNvSpPr>
          <p:nvPr>
            <p:ph type="dt" sz="half" idx="7"/>
          </p:nvPr>
        </p:nvSpPr>
        <p:spPr/>
        <p:txBody>
          <a:bodyPr/>
          <a:lstStyle>
            <a:lvl1pPr>
              <a:defRPr/>
            </a:lvl1pPr>
          </a:lstStyle>
          <a:p>
            <a:pPr lvl="0"/>
            <a:fld id="{5A4A57B7-774E-0544-A318-08892FFB8A30}" type="datetime1">
              <a:rPr lang="fr-FR"/>
              <a:pPr lvl="0"/>
              <a:t>16/11/2023</a:t>
            </a:fld>
            <a:endParaRPr lang="fr-FR"/>
          </a:p>
        </p:txBody>
      </p:sp>
      <p:sp>
        <p:nvSpPr>
          <p:cNvPr id="8" name="Footer Placeholder 7">
            <a:extLst>
              <a:ext uri="{FF2B5EF4-FFF2-40B4-BE49-F238E27FC236}">
                <a16:creationId xmlns:a16="http://schemas.microsoft.com/office/drawing/2014/main" id="{B931F555-8465-68D2-8373-DFB6616B4FB8}"/>
              </a:ext>
            </a:extLst>
          </p:cNvPr>
          <p:cNvSpPr txBox="1">
            <a:spLocks noGrp="1"/>
          </p:cNvSpPr>
          <p:nvPr>
            <p:ph type="ftr" sz="quarter" idx="9"/>
          </p:nvPr>
        </p:nvSpPr>
        <p:spPr/>
        <p:txBody>
          <a:bodyPr/>
          <a:lstStyle>
            <a:lvl1pPr>
              <a:defRPr/>
            </a:lvl1pPr>
          </a:lstStyle>
          <a:p>
            <a:pPr lvl="0"/>
            <a:endParaRPr lang="fr-FR"/>
          </a:p>
        </p:txBody>
      </p:sp>
      <p:sp>
        <p:nvSpPr>
          <p:cNvPr id="9" name="Freeform 11">
            <a:extLst>
              <a:ext uri="{FF2B5EF4-FFF2-40B4-BE49-F238E27FC236}">
                <a16:creationId xmlns:a16="http://schemas.microsoft.com/office/drawing/2014/main" id="{A39CD7E2-07E6-7BF5-F879-EB2304148CA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Slide Number Placeholder 5">
            <a:extLst>
              <a:ext uri="{FF2B5EF4-FFF2-40B4-BE49-F238E27FC236}">
                <a16:creationId xmlns:a16="http://schemas.microsoft.com/office/drawing/2014/main" id="{FDFEB4D1-EE22-53BD-1284-A32122AB819A}"/>
              </a:ext>
            </a:extLst>
          </p:cNvPr>
          <p:cNvSpPr txBox="1">
            <a:spLocks noGrp="1"/>
          </p:cNvSpPr>
          <p:nvPr>
            <p:ph type="sldNum" sz="quarter" idx="8"/>
          </p:nvPr>
        </p:nvSpPr>
        <p:spPr/>
        <p:txBody>
          <a:bodyPr/>
          <a:lstStyle>
            <a:lvl1pPr>
              <a:defRPr/>
            </a:lvl1pPr>
          </a:lstStyle>
          <a:p>
            <a:pPr lvl="0"/>
            <a:fld id="{2C3B9DBF-6E5B-364D-9198-50D57B806B22}" type="slidenum">
              <a:t>‹N°›</a:t>
            </a:fld>
            <a:endParaRPr lang="fr-FR"/>
          </a:p>
        </p:txBody>
      </p:sp>
    </p:spTree>
    <p:extLst>
      <p:ext uri="{BB962C8B-B14F-4D97-AF65-F5344CB8AC3E}">
        <p14:creationId xmlns:p14="http://schemas.microsoft.com/office/powerpoint/2010/main" val="8565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970-FBE0-0332-ECBC-15C53B05CCDC}"/>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65A1C1A4-00BD-1725-D3B1-9DBD52A4AE3F}"/>
              </a:ext>
            </a:extLst>
          </p:cNvPr>
          <p:cNvSpPr txBox="1">
            <a:spLocks noGrp="1"/>
          </p:cNvSpPr>
          <p:nvPr>
            <p:ph type="dt" sz="half" idx="7"/>
          </p:nvPr>
        </p:nvSpPr>
        <p:spPr/>
        <p:txBody>
          <a:bodyPr/>
          <a:lstStyle>
            <a:lvl1pPr>
              <a:defRPr/>
            </a:lvl1pPr>
          </a:lstStyle>
          <a:p>
            <a:pPr lvl="0"/>
            <a:fld id="{7BA239A9-D0A7-9D43-8A05-5FAF6B7754AB}" type="datetime1">
              <a:rPr lang="fr-FR"/>
              <a:pPr lvl="0"/>
              <a:t>16/11/2023</a:t>
            </a:fld>
            <a:endParaRPr lang="fr-FR"/>
          </a:p>
        </p:txBody>
      </p:sp>
      <p:sp>
        <p:nvSpPr>
          <p:cNvPr id="4" name="Footer Placeholder 3">
            <a:extLst>
              <a:ext uri="{FF2B5EF4-FFF2-40B4-BE49-F238E27FC236}">
                <a16:creationId xmlns:a16="http://schemas.microsoft.com/office/drawing/2014/main" id="{BDB70B0D-EA26-7A5C-AF77-D31415A17B00}"/>
              </a:ext>
            </a:extLst>
          </p:cNvPr>
          <p:cNvSpPr txBox="1">
            <a:spLocks noGrp="1"/>
          </p:cNvSpPr>
          <p:nvPr>
            <p:ph type="ftr" sz="quarter" idx="9"/>
          </p:nvPr>
        </p:nvSpPr>
        <p:spPr/>
        <p:txBody>
          <a:bodyPr/>
          <a:lstStyle>
            <a:lvl1pPr>
              <a:defRPr/>
            </a:lvl1pPr>
          </a:lstStyle>
          <a:p>
            <a:pPr lvl="0"/>
            <a:endParaRPr lang="fr-FR"/>
          </a:p>
        </p:txBody>
      </p:sp>
      <p:sp>
        <p:nvSpPr>
          <p:cNvPr id="5" name="Freeform 11">
            <a:extLst>
              <a:ext uri="{FF2B5EF4-FFF2-40B4-BE49-F238E27FC236}">
                <a16:creationId xmlns:a16="http://schemas.microsoft.com/office/drawing/2014/main" id="{41A3478F-D50E-5DB5-470B-DAEF55A70CF3}"/>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Slide Number Placeholder 4">
            <a:extLst>
              <a:ext uri="{FF2B5EF4-FFF2-40B4-BE49-F238E27FC236}">
                <a16:creationId xmlns:a16="http://schemas.microsoft.com/office/drawing/2014/main" id="{645FAC2C-796C-74A6-4C8B-A8D29BA12A6D}"/>
              </a:ext>
            </a:extLst>
          </p:cNvPr>
          <p:cNvSpPr txBox="1">
            <a:spLocks noGrp="1"/>
          </p:cNvSpPr>
          <p:nvPr>
            <p:ph type="sldNum" sz="quarter" idx="8"/>
          </p:nvPr>
        </p:nvSpPr>
        <p:spPr/>
        <p:txBody>
          <a:bodyPr/>
          <a:lstStyle>
            <a:lvl1pPr>
              <a:defRPr/>
            </a:lvl1pPr>
          </a:lstStyle>
          <a:p>
            <a:pPr lvl="0"/>
            <a:fld id="{21C7B554-D366-E547-84E1-D7AA05EF2239}" type="slidenum">
              <a:t>‹N°›</a:t>
            </a:fld>
            <a:endParaRPr lang="fr-FR"/>
          </a:p>
        </p:txBody>
      </p:sp>
    </p:spTree>
    <p:extLst>
      <p:ext uri="{BB962C8B-B14F-4D97-AF65-F5344CB8AC3E}">
        <p14:creationId xmlns:p14="http://schemas.microsoft.com/office/powerpoint/2010/main" val="361826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88DD6-8CC5-AA1A-1E54-5A42D347BA05}"/>
              </a:ext>
            </a:extLst>
          </p:cNvPr>
          <p:cNvSpPr txBox="1">
            <a:spLocks noGrp="1"/>
          </p:cNvSpPr>
          <p:nvPr>
            <p:ph type="dt" sz="half" idx="7"/>
          </p:nvPr>
        </p:nvSpPr>
        <p:spPr/>
        <p:txBody>
          <a:bodyPr/>
          <a:lstStyle>
            <a:lvl1pPr>
              <a:defRPr/>
            </a:lvl1pPr>
          </a:lstStyle>
          <a:p>
            <a:pPr lvl="0"/>
            <a:fld id="{CDA489AF-E48A-9944-A0F1-3F744DCC9A35}" type="datetime1">
              <a:rPr lang="fr-FR"/>
              <a:pPr lvl="0"/>
              <a:t>16/11/2023</a:t>
            </a:fld>
            <a:endParaRPr lang="fr-FR"/>
          </a:p>
        </p:txBody>
      </p:sp>
      <p:sp>
        <p:nvSpPr>
          <p:cNvPr id="3" name="Footer Placeholder 2">
            <a:extLst>
              <a:ext uri="{FF2B5EF4-FFF2-40B4-BE49-F238E27FC236}">
                <a16:creationId xmlns:a16="http://schemas.microsoft.com/office/drawing/2014/main" id="{4632AF76-915B-7AF7-D5F2-32CF29274C82}"/>
              </a:ext>
            </a:extLst>
          </p:cNvPr>
          <p:cNvSpPr txBox="1">
            <a:spLocks noGrp="1"/>
          </p:cNvSpPr>
          <p:nvPr>
            <p:ph type="ftr" sz="quarter" idx="9"/>
          </p:nvPr>
        </p:nvSpPr>
        <p:spPr/>
        <p:txBody>
          <a:bodyPr/>
          <a:lstStyle>
            <a:lvl1pPr>
              <a:defRPr/>
            </a:lvl1pPr>
          </a:lstStyle>
          <a:p>
            <a:pPr lvl="0"/>
            <a:endParaRPr lang="fr-FR"/>
          </a:p>
        </p:txBody>
      </p:sp>
      <p:sp>
        <p:nvSpPr>
          <p:cNvPr id="4" name="Freeform 11">
            <a:extLst>
              <a:ext uri="{FF2B5EF4-FFF2-40B4-BE49-F238E27FC236}">
                <a16:creationId xmlns:a16="http://schemas.microsoft.com/office/drawing/2014/main" id="{6897B325-7214-907D-D4BD-BDCCCB7E1F00}"/>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Slide Number Placeholder 3">
            <a:extLst>
              <a:ext uri="{FF2B5EF4-FFF2-40B4-BE49-F238E27FC236}">
                <a16:creationId xmlns:a16="http://schemas.microsoft.com/office/drawing/2014/main" id="{23FF7154-BF9A-C9A4-4B4A-7D505AAE03B0}"/>
              </a:ext>
            </a:extLst>
          </p:cNvPr>
          <p:cNvSpPr txBox="1">
            <a:spLocks noGrp="1"/>
          </p:cNvSpPr>
          <p:nvPr>
            <p:ph type="sldNum" sz="quarter" idx="8"/>
          </p:nvPr>
        </p:nvSpPr>
        <p:spPr/>
        <p:txBody>
          <a:bodyPr/>
          <a:lstStyle>
            <a:lvl1pPr>
              <a:defRPr/>
            </a:lvl1pPr>
          </a:lstStyle>
          <a:p>
            <a:pPr lvl="0"/>
            <a:fld id="{A28B2FE5-B06E-694D-B494-4325EE6624F9}" type="slidenum">
              <a:t>‹N°›</a:t>
            </a:fld>
            <a:endParaRPr lang="fr-FR"/>
          </a:p>
        </p:txBody>
      </p:sp>
    </p:spTree>
    <p:extLst>
      <p:ext uri="{BB962C8B-B14F-4D97-AF65-F5344CB8AC3E}">
        <p14:creationId xmlns:p14="http://schemas.microsoft.com/office/powerpoint/2010/main" val="129296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3C5D-035E-AF11-1DCE-E5060030349E}"/>
              </a:ext>
            </a:extLst>
          </p:cNvPr>
          <p:cNvSpPr txBox="1">
            <a:spLocks noGrp="1"/>
          </p:cNvSpPr>
          <p:nvPr>
            <p:ph type="title"/>
          </p:nvPr>
        </p:nvSpPr>
        <p:spPr>
          <a:xfrm>
            <a:off x="2589215" y="446090"/>
            <a:ext cx="3505196" cy="976314"/>
          </a:xfrm>
        </p:spPr>
        <p:txBody>
          <a:bodyPr anchor="b"/>
          <a:lstStyle>
            <a:lvl1pPr>
              <a:defRPr sz="20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4FBDE4E1-274E-4BD3-227E-17AAC8851881}"/>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93888B69-D5D3-7D1A-4ECC-4A7D0A1C72CC}"/>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0BB3F42-1AF7-0300-9624-BD5F7D9D7733}"/>
              </a:ext>
            </a:extLst>
          </p:cNvPr>
          <p:cNvSpPr txBox="1">
            <a:spLocks noGrp="1"/>
          </p:cNvSpPr>
          <p:nvPr>
            <p:ph type="dt" sz="half" idx="7"/>
          </p:nvPr>
        </p:nvSpPr>
        <p:spPr/>
        <p:txBody>
          <a:bodyPr/>
          <a:lstStyle>
            <a:lvl1pPr>
              <a:defRPr/>
            </a:lvl1pPr>
          </a:lstStyle>
          <a:p>
            <a:pPr lvl="0"/>
            <a:fld id="{8AB6AB8B-B3CA-EF40-99E7-DF3E5B0AE5A7}" type="datetime1">
              <a:rPr lang="fr-FR"/>
              <a:pPr lvl="0"/>
              <a:t>16/11/2023</a:t>
            </a:fld>
            <a:endParaRPr lang="fr-FR"/>
          </a:p>
        </p:txBody>
      </p:sp>
      <p:sp>
        <p:nvSpPr>
          <p:cNvPr id="6" name="Footer Placeholder 5">
            <a:extLst>
              <a:ext uri="{FF2B5EF4-FFF2-40B4-BE49-F238E27FC236}">
                <a16:creationId xmlns:a16="http://schemas.microsoft.com/office/drawing/2014/main" id="{2EB08921-7AE6-4010-3C1C-027B05F53E5A}"/>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A3B09BAA-A67B-90F1-A33C-38853B00A87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53975703-CBD1-9886-7CA6-FB59982A1C58}"/>
              </a:ext>
            </a:extLst>
          </p:cNvPr>
          <p:cNvSpPr txBox="1">
            <a:spLocks noGrp="1"/>
          </p:cNvSpPr>
          <p:nvPr>
            <p:ph type="sldNum" sz="quarter" idx="8"/>
          </p:nvPr>
        </p:nvSpPr>
        <p:spPr/>
        <p:txBody>
          <a:bodyPr/>
          <a:lstStyle>
            <a:lvl1pPr>
              <a:defRPr/>
            </a:lvl1pPr>
          </a:lstStyle>
          <a:p>
            <a:pPr lvl="0"/>
            <a:fld id="{B05B9F60-86DD-8C4A-8239-DEBCB266F087}" type="slidenum">
              <a:t>‹N°›</a:t>
            </a:fld>
            <a:endParaRPr lang="fr-FR"/>
          </a:p>
        </p:txBody>
      </p:sp>
    </p:spTree>
    <p:extLst>
      <p:ext uri="{BB962C8B-B14F-4D97-AF65-F5344CB8AC3E}">
        <p14:creationId xmlns:p14="http://schemas.microsoft.com/office/powerpoint/2010/main" val="117351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117-CBD0-7E23-3BBE-2F91CE8C6EAE}"/>
              </a:ext>
            </a:extLst>
          </p:cNvPr>
          <p:cNvSpPr txBox="1">
            <a:spLocks noGrp="1"/>
          </p:cNvSpPr>
          <p:nvPr>
            <p:ph type="title"/>
          </p:nvPr>
        </p:nvSpPr>
        <p:spPr>
          <a:xfrm>
            <a:off x="2589215" y="4800600"/>
            <a:ext cx="8915400" cy="566735"/>
          </a:xfrm>
        </p:spPr>
        <p:txBody>
          <a:bodyPr anchor="b"/>
          <a:lstStyle>
            <a:lvl1pPr>
              <a:defRPr sz="2400"/>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4DAB8653-121D-0985-15E9-3F25CEEE5C00}"/>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E02D3B08-23EA-B735-22FB-EDC95F595AAD}"/>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4048F77E-FE5A-BC3A-38DF-E6F0724AB58C}"/>
              </a:ext>
            </a:extLst>
          </p:cNvPr>
          <p:cNvSpPr txBox="1">
            <a:spLocks noGrp="1"/>
          </p:cNvSpPr>
          <p:nvPr>
            <p:ph type="dt" sz="half" idx="7"/>
          </p:nvPr>
        </p:nvSpPr>
        <p:spPr/>
        <p:txBody>
          <a:bodyPr/>
          <a:lstStyle>
            <a:lvl1pPr>
              <a:defRPr/>
            </a:lvl1pPr>
          </a:lstStyle>
          <a:p>
            <a:pPr lvl="0"/>
            <a:fld id="{0CF00246-7660-014C-9C8E-4527379691BE}" type="datetime1">
              <a:rPr lang="fr-FR"/>
              <a:pPr lvl="0"/>
              <a:t>16/11/2023</a:t>
            </a:fld>
            <a:endParaRPr lang="fr-FR"/>
          </a:p>
        </p:txBody>
      </p:sp>
      <p:sp>
        <p:nvSpPr>
          <p:cNvPr id="6" name="Footer Placeholder 5">
            <a:extLst>
              <a:ext uri="{FF2B5EF4-FFF2-40B4-BE49-F238E27FC236}">
                <a16:creationId xmlns:a16="http://schemas.microsoft.com/office/drawing/2014/main" id="{BC987E8D-FF48-84C2-C0FB-EAFB46FBB968}"/>
              </a:ext>
            </a:extLst>
          </p:cNvPr>
          <p:cNvSpPr txBox="1">
            <a:spLocks noGrp="1"/>
          </p:cNvSpPr>
          <p:nvPr>
            <p:ph type="ftr" sz="quarter" idx="9"/>
          </p:nvPr>
        </p:nvSpPr>
        <p:spPr/>
        <p:txBody>
          <a:bodyPr/>
          <a:lstStyle>
            <a:lvl1pPr>
              <a:defRPr/>
            </a:lvl1pPr>
          </a:lstStyle>
          <a:p>
            <a:pPr lvl="0"/>
            <a:endParaRPr lang="fr-FR"/>
          </a:p>
        </p:txBody>
      </p:sp>
      <p:sp>
        <p:nvSpPr>
          <p:cNvPr id="7" name="Freeform 11">
            <a:extLst>
              <a:ext uri="{FF2B5EF4-FFF2-40B4-BE49-F238E27FC236}">
                <a16:creationId xmlns:a16="http://schemas.microsoft.com/office/drawing/2014/main" id="{AFF0E4A7-DBF0-1EBB-2473-7DB157BBA0B1}"/>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4CC7FC27-0C9E-EDA9-322D-DD09EE07D221}"/>
              </a:ext>
            </a:extLst>
          </p:cNvPr>
          <p:cNvSpPr txBox="1">
            <a:spLocks noGrp="1"/>
          </p:cNvSpPr>
          <p:nvPr>
            <p:ph type="sldNum" sz="quarter" idx="8"/>
          </p:nvPr>
        </p:nvSpPr>
        <p:spPr>
          <a:xfrm>
            <a:off x="531815" y="4983086"/>
            <a:ext cx="779763" cy="365129"/>
          </a:xfrm>
        </p:spPr>
        <p:txBody>
          <a:bodyPr/>
          <a:lstStyle>
            <a:lvl1pPr>
              <a:defRPr/>
            </a:lvl1pPr>
          </a:lstStyle>
          <a:p>
            <a:pPr lvl="0"/>
            <a:fld id="{80EBE572-BF99-9D49-AE9B-73B07B08AADC}" type="slidenum">
              <a:t>‹N°›</a:t>
            </a:fld>
            <a:endParaRPr lang="fr-FR"/>
          </a:p>
        </p:txBody>
      </p:sp>
    </p:spTree>
    <p:extLst>
      <p:ext uri="{BB962C8B-B14F-4D97-AF65-F5344CB8AC3E}">
        <p14:creationId xmlns:p14="http://schemas.microsoft.com/office/powerpoint/2010/main" val="353875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57613510-F34C-C754-5F30-3ED9700E4C4B}"/>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1CDD45E9-A4F0-F375-DCC3-697BF02F5253}"/>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4" name="Freeform 12">
              <a:extLst>
                <a:ext uri="{FF2B5EF4-FFF2-40B4-BE49-F238E27FC236}">
                  <a16:creationId xmlns:a16="http://schemas.microsoft.com/office/drawing/2014/main" id="{FCBEE7DB-7772-1DED-DB94-065F88F5FFA1}"/>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Freeform 13">
              <a:extLst>
                <a:ext uri="{FF2B5EF4-FFF2-40B4-BE49-F238E27FC236}">
                  <a16:creationId xmlns:a16="http://schemas.microsoft.com/office/drawing/2014/main" id="{175E6EA0-8BF2-EBCA-1690-05FF44624034}"/>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Freeform 14">
              <a:extLst>
                <a:ext uri="{FF2B5EF4-FFF2-40B4-BE49-F238E27FC236}">
                  <a16:creationId xmlns:a16="http://schemas.microsoft.com/office/drawing/2014/main" id="{3A26831E-8338-3BE7-812E-B553B4BD266B}"/>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Freeform 15">
              <a:extLst>
                <a:ext uri="{FF2B5EF4-FFF2-40B4-BE49-F238E27FC236}">
                  <a16:creationId xmlns:a16="http://schemas.microsoft.com/office/drawing/2014/main" id="{561A9075-2C5A-C7D2-92CB-4BADB92E32F2}"/>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Freeform 16">
              <a:extLst>
                <a:ext uri="{FF2B5EF4-FFF2-40B4-BE49-F238E27FC236}">
                  <a16:creationId xmlns:a16="http://schemas.microsoft.com/office/drawing/2014/main" id="{BC563E26-6FC8-F331-4C63-B9DE687C2D2E}"/>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Freeform 17">
              <a:extLst>
                <a:ext uri="{FF2B5EF4-FFF2-40B4-BE49-F238E27FC236}">
                  <a16:creationId xmlns:a16="http://schemas.microsoft.com/office/drawing/2014/main" id="{F126099A-894B-2D00-EE39-25EE41C71AEF}"/>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Freeform 18">
              <a:extLst>
                <a:ext uri="{FF2B5EF4-FFF2-40B4-BE49-F238E27FC236}">
                  <a16:creationId xmlns:a16="http://schemas.microsoft.com/office/drawing/2014/main" id="{ED96EFE1-A6CA-5BAE-F5B3-29D544178AB9}"/>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Freeform 19">
              <a:extLst>
                <a:ext uri="{FF2B5EF4-FFF2-40B4-BE49-F238E27FC236}">
                  <a16:creationId xmlns:a16="http://schemas.microsoft.com/office/drawing/2014/main" id="{91804C47-1781-8EF4-0FC6-A1DD27009C02}"/>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Freeform 20">
              <a:extLst>
                <a:ext uri="{FF2B5EF4-FFF2-40B4-BE49-F238E27FC236}">
                  <a16:creationId xmlns:a16="http://schemas.microsoft.com/office/drawing/2014/main" id="{A778C1A9-4117-B19E-A045-7B4054E6C03B}"/>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3" name="Freeform 21">
              <a:extLst>
                <a:ext uri="{FF2B5EF4-FFF2-40B4-BE49-F238E27FC236}">
                  <a16:creationId xmlns:a16="http://schemas.microsoft.com/office/drawing/2014/main" id="{870A607C-580D-4EAD-32A5-05CDB2102CAA}"/>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4" name="Freeform 22">
              <a:extLst>
                <a:ext uri="{FF2B5EF4-FFF2-40B4-BE49-F238E27FC236}">
                  <a16:creationId xmlns:a16="http://schemas.microsoft.com/office/drawing/2014/main" id="{20EDEA3A-D7BB-7370-F52B-9F2008E5AA84}"/>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grpSp>
        <p:nvGrpSpPr>
          <p:cNvPr id="15" name="Group 9">
            <a:extLst>
              <a:ext uri="{FF2B5EF4-FFF2-40B4-BE49-F238E27FC236}">
                <a16:creationId xmlns:a16="http://schemas.microsoft.com/office/drawing/2014/main" id="{D4B457D8-5F11-C37D-1A94-4316BD556D6B}"/>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398497AB-C969-5EB4-96BC-A07E326105BD}"/>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7" name="Freeform 28">
              <a:extLst>
                <a:ext uri="{FF2B5EF4-FFF2-40B4-BE49-F238E27FC236}">
                  <a16:creationId xmlns:a16="http://schemas.microsoft.com/office/drawing/2014/main" id="{3EF1A037-863C-CD6E-B23C-ABA1E0B0CF9F}"/>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8" name="Freeform 29">
              <a:extLst>
                <a:ext uri="{FF2B5EF4-FFF2-40B4-BE49-F238E27FC236}">
                  <a16:creationId xmlns:a16="http://schemas.microsoft.com/office/drawing/2014/main" id="{9602FF2A-EA87-816E-A3D1-ADD0CA2B665C}"/>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9" name="Freeform 30">
              <a:extLst>
                <a:ext uri="{FF2B5EF4-FFF2-40B4-BE49-F238E27FC236}">
                  <a16:creationId xmlns:a16="http://schemas.microsoft.com/office/drawing/2014/main" id="{91F0A390-7655-1028-BC59-8BC150BC0B3E}"/>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0" name="Freeform 31">
              <a:extLst>
                <a:ext uri="{FF2B5EF4-FFF2-40B4-BE49-F238E27FC236}">
                  <a16:creationId xmlns:a16="http://schemas.microsoft.com/office/drawing/2014/main" id="{5DC4BF11-FF1D-23EE-7272-557B468C7090}"/>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1" name="Freeform 32">
              <a:extLst>
                <a:ext uri="{FF2B5EF4-FFF2-40B4-BE49-F238E27FC236}">
                  <a16:creationId xmlns:a16="http://schemas.microsoft.com/office/drawing/2014/main" id="{7F68AA42-FF0F-7319-29C5-3DED1748C754}"/>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2" name="Freeform 33">
              <a:extLst>
                <a:ext uri="{FF2B5EF4-FFF2-40B4-BE49-F238E27FC236}">
                  <a16:creationId xmlns:a16="http://schemas.microsoft.com/office/drawing/2014/main" id="{BA47418B-4282-E52B-333C-A5204778099E}"/>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3" name="Freeform 34">
              <a:extLst>
                <a:ext uri="{FF2B5EF4-FFF2-40B4-BE49-F238E27FC236}">
                  <a16:creationId xmlns:a16="http://schemas.microsoft.com/office/drawing/2014/main" id="{F54681D2-317D-0EF0-859E-8D4E26FDF7AF}"/>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4" name="Freeform 35">
              <a:extLst>
                <a:ext uri="{FF2B5EF4-FFF2-40B4-BE49-F238E27FC236}">
                  <a16:creationId xmlns:a16="http://schemas.microsoft.com/office/drawing/2014/main" id="{4EDDE385-5BAC-B18A-37D7-1C3244FB18D5}"/>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5" name="Freeform 36">
              <a:extLst>
                <a:ext uri="{FF2B5EF4-FFF2-40B4-BE49-F238E27FC236}">
                  <a16:creationId xmlns:a16="http://schemas.microsoft.com/office/drawing/2014/main" id="{BE736E37-E35C-BED2-B141-96AF7811A443}"/>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6" name="Freeform 37">
              <a:extLst>
                <a:ext uri="{FF2B5EF4-FFF2-40B4-BE49-F238E27FC236}">
                  <a16:creationId xmlns:a16="http://schemas.microsoft.com/office/drawing/2014/main" id="{FBD77C11-26B5-2020-67D3-4B3D58A54A2E}"/>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7" name="Freeform 38">
              <a:extLst>
                <a:ext uri="{FF2B5EF4-FFF2-40B4-BE49-F238E27FC236}">
                  <a16:creationId xmlns:a16="http://schemas.microsoft.com/office/drawing/2014/main" id="{71F366B5-8C0E-DB73-6CCD-687DB972EEED}"/>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28" name="Rectangle 6">
            <a:extLst>
              <a:ext uri="{FF2B5EF4-FFF2-40B4-BE49-F238E27FC236}">
                <a16:creationId xmlns:a16="http://schemas.microsoft.com/office/drawing/2014/main" id="{0FE9FA95-DD17-FCF0-3A2C-487828EF7E27}"/>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29" name="Title Placeholder 1">
            <a:extLst>
              <a:ext uri="{FF2B5EF4-FFF2-40B4-BE49-F238E27FC236}">
                <a16:creationId xmlns:a16="http://schemas.microsoft.com/office/drawing/2014/main" id="{7940C7AE-4E12-5EE7-2A51-B04EE7690595}"/>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30" name="Text Placeholder 2">
            <a:extLst>
              <a:ext uri="{FF2B5EF4-FFF2-40B4-BE49-F238E27FC236}">
                <a16:creationId xmlns:a16="http://schemas.microsoft.com/office/drawing/2014/main" id="{D7515F3A-9475-24FE-2190-CF1277784B80}"/>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1" name="Date Placeholder 3">
            <a:extLst>
              <a:ext uri="{FF2B5EF4-FFF2-40B4-BE49-F238E27FC236}">
                <a16:creationId xmlns:a16="http://schemas.microsoft.com/office/drawing/2014/main" id="{43FB68B9-5313-B274-8DAD-C8A409833B8D}"/>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Century Gothic"/>
              </a:defRPr>
            </a:lvl1pPr>
          </a:lstStyle>
          <a:p>
            <a:pPr lvl="0"/>
            <a:fld id="{9BA9D4D1-FE42-5944-AEEA-CF9D9AFE4825}" type="datetime1">
              <a:rPr lang="fr-FR"/>
              <a:pPr lvl="0"/>
              <a:t>16/11/2023</a:t>
            </a:fld>
            <a:endParaRPr lang="fr-FR"/>
          </a:p>
        </p:txBody>
      </p:sp>
      <p:sp>
        <p:nvSpPr>
          <p:cNvPr id="32" name="Footer Placeholder 4">
            <a:extLst>
              <a:ext uri="{FF2B5EF4-FFF2-40B4-BE49-F238E27FC236}">
                <a16:creationId xmlns:a16="http://schemas.microsoft.com/office/drawing/2014/main" id="{C777606B-5E9C-006F-4EBD-71A0BE33E607}"/>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Century Gothic"/>
              </a:defRPr>
            </a:lvl1pPr>
          </a:lstStyle>
          <a:p>
            <a:pPr lvl="0"/>
            <a:endParaRPr lang="fr-FR"/>
          </a:p>
        </p:txBody>
      </p:sp>
      <p:sp>
        <p:nvSpPr>
          <p:cNvPr id="33" name="Slide Number Placeholder 5">
            <a:extLst>
              <a:ext uri="{FF2B5EF4-FFF2-40B4-BE49-F238E27FC236}">
                <a16:creationId xmlns:a16="http://schemas.microsoft.com/office/drawing/2014/main" id="{B68BE66D-E01B-C290-35A2-E1B66BBE20E0}"/>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2000" b="0" i="0" u="none" strike="noStrike" kern="1200" cap="none" spc="0" baseline="0">
                <a:solidFill>
                  <a:srgbClr val="FEFFFF"/>
                </a:solidFill>
                <a:uFillTx/>
                <a:latin typeface="Century Gothic"/>
              </a:defRPr>
            </a:lvl1pPr>
          </a:lstStyle>
          <a:p>
            <a:pPr lvl="0"/>
            <a:fld id="{8363CF73-2150-2D40-B363-5523FA2B59C4}"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fr-FR"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fr-FR"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fr-FR"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51D21-608F-5E2A-66F6-7FF1F8378E7D}"/>
              </a:ext>
            </a:extLst>
          </p:cNvPr>
          <p:cNvSpPr txBox="1">
            <a:spLocks noGrp="1"/>
          </p:cNvSpPr>
          <p:nvPr>
            <p:ph type="ctrTitle"/>
          </p:nvPr>
        </p:nvSpPr>
        <p:spPr>
          <a:xfrm>
            <a:off x="1907465" y="3719303"/>
            <a:ext cx="10242999" cy="1981701"/>
          </a:xfrm>
        </p:spPr>
        <p:txBody>
          <a:bodyPr>
            <a:noAutofit/>
          </a:bodyPr>
          <a:lstStyle/>
          <a:p>
            <a:pPr lvl="0"/>
            <a:r>
              <a:rPr lang="fr-FR" sz="6400" b="1" dirty="0">
                <a:solidFill>
                  <a:schemeClr val="accent1">
                    <a:lumMod val="75000"/>
                  </a:schemeClr>
                </a:solidFill>
              </a:rPr>
              <a:t>Grande assemblée paroissiale </a:t>
            </a:r>
          </a:p>
        </p:txBody>
      </p:sp>
      <p:sp>
        <p:nvSpPr>
          <p:cNvPr id="3" name="Sous-titre 2">
            <a:extLst>
              <a:ext uri="{FF2B5EF4-FFF2-40B4-BE49-F238E27FC236}">
                <a16:creationId xmlns:a16="http://schemas.microsoft.com/office/drawing/2014/main" id="{C4C7007B-1E0B-9D4C-2D42-AFA28D5F4A3B}"/>
              </a:ext>
            </a:extLst>
          </p:cNvPr>
          <p:cNvSpPr txBox="1">
            <a:spLocks noGrp="1"/>
          </p:cNvSpPr>
          <p:nvPr>
            <p:ph type="subTitle" idx="1"/>
          </p:nvPr>
        </p:nvSpPr>
        <p:spPr>
          <a:xfrm>
            <a:off x="3317034" y="1955963"/>
            <a:ext cx="8724122" cy="1126284"/>
          </a:xfrm>
        </p:spPr>
        <p:txBody>
          <a:bodyPr>
            <a:noAutofit/>
          </a:bodyPr>
          <a:lstStyle/>
          <a:p>
            <a:pPr lvl="0" algn="r"/>
            <a:r>
              <a:rPr lang="fr-FR" sz="6400" spc="-200" dirty="0">
                <a:solidFill>
                  <a:srgbClr val="C00000"/>
                </a:solidFill>
              </a:rPr>
              <a:t>« Croissez! » , « allez! »</a:t>
            </a:r>
          </a:p>
        </p:txBody>
      </p:sp>
      <p:pic>
        <p:nvPicPr>
          <p:cNvPr id="4" name="Image 4">
            <a:extLst>
              <a:ext uri="{FF2B5EF4-FFF2-40B4-BE49-F238E27FC236}">
                <a16:creationId xmlns:a16="http://schemas.microsoft.com/office/drawing/2014/main" id="{9BFA78CE-79A4-5014-B81D-F89D4C810BF5}"/>
              </a:ext>
            </a:extLst>
          </p:cNvPr>
          <p:cNvPicPr>
            <a:picLocks noChangeAspect="1"/>
          </p:cNvPicPr>
          <p:nvPr/>
        </p:nvPicPr>
        <p:blipFill>
          <a:blip r:embed="rId2"/>
          <a:srcRect b="45133"/>
          <a:stretch>
            <a:fillRect/>
          </a:stretch>
        </p:blipFill>
        <p:spPr>
          <a:xfrm>
            <a:off x="144141" y="158795"/>
            <a:ext cx="6884824" cy="1638473"/>
          </a:xfrm>
          <a:prstGeom prst="rect">
            <a:avLst/>
          </a:prstGeom>
          <a:noFill/>
          <a:ln cap="flat">
            <a:noFill/>
          </a:ln>
        </p:spPr>
      </p:pic>
      <p:sp>
        <p:nvSpPr>
          <p:cNvPr id="5" name="ZoneTexte 4">
            <a:extLst>
              <a:ext uri="{FF2B5EF4-FFF2-40B4-BE49-F238E27FC236}">
                <a16:creationId xmlns:a16="http://schemas.microsoft.com/office/drawing/2014/main" id="{D5B02159-3BAA-C002-9933-6F10AB92EC28}"/>
              </a:ext>
            </a:extLst>
          </p:cNvPr>
          <p:cNvSpPr txBox="1"/>
          <p:nvPr/>
        </p:nvSpPr>
        <p:spPr>
          <a:xfrm>
            <a:off x="4021495" y="5837431"/>
            <a:ext cx="8430513" cy="861774"/>
          </a:xfrm>
          <a:prstGeom prst="rect">
            <a:avLst/>
          </a:prstGeom>
          <a:noFill/>
        </p:spPr>
        <p:txBody>
          <a:bodyPr wrap="none" rtlCol="0">
            <a:spAutoFit/>
          </a:bodyPr>
          <a:lstStyle/>
          <a:p>
            <a:r>
              <a:rPr lang="fr-FR" sz="5000" b="1" spc="-100" dirty="0">
                <a:solidFill>
                  <a:schemeClr val="accent1">
                    <a:lumMod val="75000"/>
                  </a:schemeClr>
                </a:solidFill>
                <a:latin typeface="Century Gothic" panose="020B0502020202020204" pitchFamily="34" charset="0"/>
              </a:rPr>
              <a:t>Samedi 18 novembre 2023</a:t>
            </a:r>
            <a:endParaRPr lang="fr-FR" sz="5000" spc="-1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776DC8-6BC3-5443-3A3B-6CC16ADD5E70}"/>
              </a:ext>
            </a:extLst>
          </p:cNvPr>
          <p:cNvSpPr>
            <a:spLocks noGrp="1"/>
          </p:cNvSpPr>
          <p:nvPr>
            <p:ph idx="1"/>
          </p:nvPr>
        </p:nvSpPr>
        <p:spPr>
          <a:xfrm>
            <a:off x="1711685" y="2057020"/>
            <a:ext cx="10351187" cy="3777624"/>
          </a:xfrm>
        </p:spPr>
        <p:txBody>
          <a:bodyPr>
            <a:noAutofit/>
          </a:bodyPr>
          <a:lstStyle/>
          <a:p>
            <a:pPr algn="just"/>
            <a:r>
              <a:rPr lang="fr-FR" sz="2400" dirty="0"/>
              <a:t>Une question importante, nouvelle, potentiellement source de division et qui porte le risque de détourner l’Eglise de sa mission première qui est d’annoncer l’Evangile.</a:t>
            </a:r>
          </a:p>
          <a:p>
            <a:pPr algn="just"/>
            <a:r>
              <a:rPr lang="fr-FR" sz="2400" dirty="0"/>
              <a:t>Mise en place d’un protocole d’écoute et de parole.</a:t>
            </a:r>
          </a:p>
          <a:p>
            <a:pPr algn="just"/>
            <a:r>
              <a:rPr lang="fr-FR" sz="2400" dirty="0"/>
              <a:t>Chacun raconte sa propre expérience et dit comme il lui a semblé que Dieu a agit.</a:t>
            </a:r>
          </a:p>
          <a:p>
            <a:pPr algn="just"/>
            <a:r>
              <a:rPr lang="fr-FR" sz="2400" dirty="0"/>
              <a:t>Le président fait une reprise théologique de l’ensemble, enracinée dans les Ecritures.</a:t>
            </a:r>
          </a:p>
          <a:p>
            <a:pPr algn="just"/>
            <a:r>
              <a:rPr lang="fr-FR" sz="2400" dirty="0"/>
              <a:t>Il en tire une conclusion qu’il met par écrit et partage à tous.</a:t>
            </a:r>
          </a:p>
          <a:p>
            <a:pPr algn="just"/>
            <a:r>
              <a:rPr lang="fr-FR" sz="2400" dirty="0"/>
              <a:t>Les Eglises locales reçoivent le texte comme étant inspiré et le mettent en œuvre.</a:t>
            </a:r>
          </a:p>
        </p:txBody>
      </p:sp>
      <p:sp>
        <p:nvSpPr>
          <p:cNvPr id="4" name="Titre 1">
            <a:extLst>
              <a:ext uri="{FF2B5EF4-FFF2-40B4-BE49-F238E27FC236}">
                <a16:creationId xmlns:a16="http://schemas.microsoft.com/office/drawing/2014/main" id="{FB38450F-4CB0-3519-597E-7B9B590D23C7}"/>
              </a:ext>
            </a:extLst>
          </p:cNvPr>
          <p:cNvSpPr>
            <a:spLocks noGrp="1"/>
          </p:cNvSpPr>
          <p:nvPr>
            <p:ph type="title"/>
          </p:nvPr>
        </p:nvSpPr>
        <p:spPr>
          <a:xfrm>
            <a:off x="2511308" y="340109"/>
            <a:ext cx="8912225" cy="1281112"/>
          </a:xfrm>
        </p:spPr>
        <p:txBody>
          <a:bodyPr>
            <a:normAutofit fontScale="90000"/>
          </a:bodyPr>
          <a:lstStyle/>
          <a:p>
            <a:r>
              <a:rPr lang="fr-FR" sz="4400" b="1" dirty="0">
                <a:solidFill>
                  <a:schemeClr val="accent5">
                    <a:lumMod val="50000"/>
                  </a:schemeClr>
                </a:solidFill>
              </a:rPr>
              <a:t>Un premier modèle inspirant: </a:t>
            </a:r>
            <a:br>
              <a:rPr lang="fr-FR" sz="4400" b="1" dirty="0">
                <a:solidFill>
                  <a:schemeClr val="accent5">
                    <a:lumMod val="50000"/>
                  </a:schemeClr>
                </a:solidFill>
              </a:rPr>
            </a:br>
            <a:r>
              <a:rPr lang="fr-FR" sz="3600" dirty="0">
                <a:solidFill>
                  <a:srgbClr val="C00000"/>
                </a:solidFill>
              </a:rPr>
              <a:t>Le concile de Jérusalem (</a:t>
            </a:r>
            <a:r>
              <a:rPr lang="fr-FR" sz="3600" dirty="0" err="1">
                <a:solidFill>
                  <a:srgbClr val="C00000"/>
                </a:solidFill>
              </a:rPr>
              <a:t>Ac</a:t>
            </a:r>
            <a:r>
              <a:rPr lang="fr-FR" sz="3600" dirty="0">
                <a:solidFill>
                  <a:srgbClr val="C00000"/>
                </a:solidFill>
              </a:rPr>
              <a:t> 15)</a:t>
            </a:r>
            <a:br>
              <a:rPr lang="fr-FR" sz="3600" dirty="0">
                <a:solidFill>
                  <a:srgbClr val="C00000"/>
                </a:solidFill>
              </a:rPr>
            </a:br>
            <a:endParaRPr lang="fr-FR" dirty="0"/>
          </a:p>
        </p:txBody>
      </p:sp>
      <p:sp>
        <p:nvSpPr>
          <p:cNvPr id="2" name="ZoneTexte 1">
            <a:extLst>
              <a:ext uri="{FF2B5EF4-FFF2-40B4-BE49-F238E27FC236}">
                <a16:creationId xmlns:a16="http://schemas.microsoft.com/office/drawing/2014/main" id="{5AED75D9-59E2-35FE-9864-E4E2F3EFCFF8}"/>
              </a:ext>
            </a:extLst>
          </p:cNvPr>
          <p:cNvSpPr txBox="1"/>
          <p:nvPr/>
        </p:nvSpPr>
        <p:spPr>
          <a:xfrm>
            <a:off x="8326242" y="1442386"/>
            <a:ext cx="3286477" cy="707886"/>
          </a:xfrm>
          <a:prstGeom prst="rect">
            <a:avLst/>
          </a:prstGeom>
          <a:noFill/>
        </p:spPr>
        <p:txBody>
          <a:bodyPr wrap="none" rtlCol="0">
            <a:spAutoFit/>
          </a:bodyPr>
          <a:lstStyle/>
          <a:p>
            <a:r>
              <a:rPr lang="fr-FR" sz="4000" dirty="0">
                <a:latin typeface="Century Gothic" panose="020B0502020202020204" pitchFamily="34" charset="0"/>
              </a:rPr>
              <a:t>Que retenir?</a:t>
            </a:r>
          </a:p>
        </p:txBody>
      </p:sp>
    </p:spTree>
    <p:extLst>
      <p:ext uri="{BB962C8B-B14F-4D97-AF65-F5344CB8AC3E}">
        <p14:creationId xmlns:p14="http://schemas.microsoft.com/office/powerpoint/2010/main" val="368419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CD6F5-BEBE-3F48-2827-5BA168F71B98}"/>
              </a:ext>
            </a:extLst>
          </p:cNvPr>
          <p:cNvSpPr txBox="1">
            <a:spLocks noGrp="1"/>
          </p:cNvSpPr>
          <p:nvPr>
            <p:ph type="title"/>
          </p:nvPr>
        </p:nvSpPr>
        <p:spPr>
          <a:xfrm>
            <a:off x="1698172" y="319313"/>
            <a:ext cx="10121461" cy="1280891"/>
          </a:xfrm>
        </p:spPr>
        <p:txBody>
          <a:bodyPr>
            <a:normAutofit/>
          </a:bodyPr>
          <a:lstStyle/>
          <a:p>
            <a:pPr lvl="0"/>
            <a:r>
              <a:rPr lang="fr-FR" sz="4000" b="1" dirty="0">
                <a:solidFill>
                  <a:schemeClr val="accent5">
                    <a:lumMod val="50000"/>
                  </a:schemeClr>
                </a:solidFill>
              </a:rPr>
              <a:t>Un autre modèle inspirant: </a:t>
            </a:r>
            <a:br>
              <a:rPr lang="fr-FR" sz="4000" b="1" dirty="0">
                <a:solidFill>
                  <a:schemeClr val="accent5">
                    <a:lumMod val="50000"/>
                  </a:schemeClr>
                </a:solidFill>
              </a:rPr>
            </a:br>
            <a:r>
              <a:rPr lang="fr-FR" sz="3200" dirty="0">
                <a:solidFill>
                  <a:srgbClr val="C00000"/>
                </a:solidFill>
              </a:rPr>
              <a:t>La première communauté chrétienne (</a:t>
            </a:r>
            <a:r>
              <a:rPr lang="fr-FR" sz="3200" dirty="0" err="1">
                <a:solidFill>
                  <a:srgbClr val="C00000"/>
                </a:solidFill>
              </a:rPr>
              <a:t>Ac</a:t>
            </a:r>
            <a:r>
              <a:rPr lang="fr-FR" sz="3200" dirty="0">
                <a:solidFill>
                  <a:srgbClr val="C00000"/>
                </a:solidFill>
              </a:rPr>
              <a:t> 2)</a:t>
            </a:r>
          </a:p>
        </p:txBody>
      </p:sp>
      <p:pic>
        <p:nvPicPr>
          <p:cNvPr id="3" name="Espace réservé du contenu 4">
            <a:extLst>
              <a:ext uri="{FF2B5EF4-FFF2-40B4-BE49-F238E27FC236}">
                <a16:creationId xmlns:a16="http://schemas.microsoft.com/office/drawing/2014/main" id="{DE758933-6BF9-AB09-EBB8-A1CA7968A35B}"/>
              </a:ext>
            </a:extLst>
          </p:cNvPr>
          <p:cNvPicPr>
            <a:picLocks noGrp="1" noChangeAspect="1"/>
          </p:cNvPicPr>
          <p:nvPr>
            <p:ph idx="1"/>
          </p:nvPr>
        </p:nvPicPr>
        <p:blipFill>
          <a:blip r:embed="rId2"/>
          <a:stretch>
            <a:fillRect/>
          </a:stretch>
        </p:blipFill>
        <p:spPr>
          <a:xfrm>
            <a:off x="10599487" y="5596768"/>
            <a:ext cx="1522805" cy="1189597"/>
          </a:xfrm>
        </p:spPr>
      </p:pic>
      <p:graphicFrame>
        <p:nvGraphicFramePr>
          <p:cNvPr id="7" name="Diagramme 6">
            <a:extLst>
              <a:ext uri="{FF2B5EF4-FFF2-40B4-BE49-F238E27FC236}">
                <a16:creationId xmlns:a16="http://schemas.microsoft.com/office/drawing/2014/main" id="{B6AC521F-C5EE-351A-CFDA-F5815D9F272F}"/>
              </a:ext>
            </a:extLst>
          </p:cNvPr>
          <p:cNvGraphicFramePr/>
          <p:nvPr>
            <p:extLst>
              <p:ext uri="{D42A27DB-BD31-4B8C-83A1-F6EECF244321}">
                <p14:modId xmlns:p14="http://schemas.microsoft.com/office/powerpoint/2010/main" val="2787938601"/>
              </p:ext>
            </p:extLst>
          </p:nvPr>
        </p:nvGraphicFramePr>
        <p:xfrm>
          <a:off x="1412657" y="1792427"/>
          <a:ext cx="9379966" cy="4698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lipse 3">
            <a:extLst>
              <a:ext uri="{FF2B5EF4-FFF2-40B4-BE49-F238E27FC236}">
                <a16:creationId xmlns:a16="http://schemas.microsoft.com/office/drawing/2014/main" id="{BDB82775-185D-D872-1CA2-120A2BCDCFB6}"/>
              </a:ext>
            </a:extLst>
          </p:cNvPr>
          <p:cNvSpPr/>
          <p:nvPr/>
        </p:nvSpPr>
        <p:spPr>
          <a:xfrm>
            <a:off x="684237" y="1881250"/>
            <a:ext cx="728420" cy="635431"/>
          </a:xfrm>
          <a:prstGeom prst="ellips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42</a:t>
            </a:r>
          </a:p>
        </p:txBody>
      </p:sp>
      <p:sp>
        <p:nvSpPr>
          <p:cNvPr id="5" name="Ellipse 4">
            <a:extLst>
              <a:ext uri="{FF2B5EF4-FFF2-40B4-BE49-F238E27FC236}">
                <a16:creationId xmlns:a16="http://schemas.microsoft.com/office/drawing/2014/main" id="{8E1B534D-C56F-5595-B964-6D953503D9A1}"/>
              </a:ext>
            </a:extLst>
          </p:cNvPr>
          <p:cNvSpPr/>
          <p:nvPr/>
        </p:nvSpPr>
        <p:spPr>
          <a:xfrm>
            <a:off x="1196246" y="2872318"/>
            <a:ext cx="728420" cy="635431"/>
          </a:xfrm>
          <a:prstGeom prst="ellips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43</a:t>
            </a:r>
          </a:p>
        </p:txBody>
      </p:sp>
      <p:sp>
        <p:nvSpPr>
          <p:cNvPr id="6" name="Ellipse 5">
            <a:extLst>
              <a:ext uri="{FF2B5EF4-FFF2-40B4-BE49-F238E27FC236}">
                <a16:creationId xmlns:a16="http://schemas.microsoft.com/office/drawing/2014/main" id="{0740B2F7-7678-D341-8057-E2B14F66864A}"/>
              </a:ext>
            </a:extLst>
          </p:cNvPr>
          <p:cNvSpPr/>
          <p:nvPr/>
        </p:nvSpPr>
        <p:spPr>
          <a:xfrm>
            <a:off x="1698172" y="3824092"/>
            <a:ext cx="728420" cy="635431"/>
          </a:xfrm>
          <a:prstGeom prst="ellips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44</a:t>
            </a:r>
          </a:p>
        </p:txBody>
      </p:sp>
      <p:sp>
        <p:nvSpPr>
          <p:cNvPr id="8" name="Ellipse 7">
            <a:extLst>
              <a:ext uri="{FF2B5EF4-FFF2-40B4-BE49-F238E27FC236}">
                <a16:creationId xmlns:a16="http://schemas.microsoft.com/office/drawing/2014/main" id="{1CC3CE38-A432-6F7C-04CD-393CDE16A265}"/>
              </a:ext>
            </a:extLst>
          </p:cNvPr>
          <p:cNvSpPr/>
          <p:nvPr/>
        </p:nvSpPr>
        <p:spPr>
          <a:xfrm>
            <a:off x="2198804" y="4775866"/>
            <a:ext cx="728420" cy="635431"/>
          </a:xfrm>
          <a:prstGeom prst="ellips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45</a:t>
            </a:r>
          </a:p>
        </p:txBody>
      </p:sp>
      <p:sp>
        <p:nvSpPr>
          <p:cNvPr id="9" name="Ellipse 8">
            <a:extLst>
              <a:ext uri="{FF2B5EF4-FFF2-40B4-BE49-F238E27FC236}">
                <a16:creationId xmlns:a16="http://schemas.microsoft.com/office/drawing/2014/main" id="{77622492-5998-699D-ACDA-60181D1F305A}"/>
              </a:ext>
            </a:extLst>
          </p:cNvPr>
          <p:cNvSpPr/>
          <p:nvPr/>
        </p:nvSpPr>
        <p:spPr>
          <a:xfrm>
            <a:off x="2727731" y="5727640"/>
            <a:ext cx="728420" cy="635431"/>
          </a:xfrm>
          <a:prstGeom prst="ellips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51D1EFFD-78AD-28D1-6CF6-757D1CAB2F80}"/>
              </a:ext>
            </a:extLst>
          </p:cNvPr>
          <p:cNvGraphicFramePr>
            <a:graphicFrameLocks noGrp="1"/>
          </p:cNvGraphicFramePr>
          <p:nvPr>
            <p:ph idx="1"/>
            <p:extLst>
              <p:ext uri="{D42A27DB-BD31-4B8C-83A1-F6EECF244321}">
                <p14:modId xmlns:p14="http://schemas.microsoft.com/office/powerpoint/2010/main" val="3422760564"/>
              </p:ext>
            </p:extLst>
          </p:nvPr>
        </p:nvGraphicFramePr>
        <p:xfrm>
          <a:off x="441434" y="1989626"/>
          <a:ext cx="11598917" cy="386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1">
            <a:extLst>
              <a:ext uri="{FF2B5EF4-FFF2-40B4-BE49-F238E27FC236}">
                <a16:creationId xmlns:a16="http://schemas.microsoft.com/office/drawing/2014/main" id="{5967F0BB-AECF-5643-A745-2307BBB21287}"/>
              </a:ext>
            </a:extLst>
          </p:cNvPr>
          <p:cNvSpPr txBox="1">
            <a:spLocks noGrp="1"/>
          </p:cNvSpPr>
          <p:nvPr>
            <p:ph type="title"/>
          </p:nvPr>
        </p:nvSpPr>
        <p:spPr>
          <a:xfrm>
            <a:off x="1882853" y="396401"/>
            <a:ext cx="9618589" cy="1281110"/>
          </a:xfrm>
        </p:spPr>
        <p:txBody>
          <a:bodyPr>
            <a:normAutofit fontScale="90000"/>
          </a:bodyPr>
          <a:lstStyle/>
          <a:p>
            <a:pPr lvl="0"/>
            <a:r>
              <a:rPr lang="fr-FR" sz="4400" b="1" dirty="0">
                <a:solidFill>
                  <a:schemeClr val="accent5">
                    <a:lumMod val="50000"/>
                  </a:schemeClr>
                </a:solidFill>
              </a:rPr>
              <a:t>Un modèle inspirant: </a:t>
            </a:r>
            <a:br>
              <a:rPr lang="fr-FR" sz="4400" b="1" dirty="0">
                <a:solidFill>
                  <a:schemeClr val="accent5">
                    <a:lumMod val="50000"/>
                  </a:schemeClr>
                </a:solidFill>
              </a:rPr>
            </a:br>
            <a:r>
              <a:rPr lang="fr-FR" sz="3600" dirty="0">
                <a:solidFill>
                  <a:srgbClr val="C00000"/>
                </a:solidFill>
              </a:rPr>
              <a:t>La première communauté chrétienne (</a:t>
            </a:r>
            <a:r>
              <a:rPr lang="fr-FR" sz="3600" dirty="0" err="1">
                <a:solidFill>
                  <a:srgbClr val="C00000"/>
                </a:solidFill>
              </a:rPr>
              <a:t>Ac</a:t>
            </a:r>
            <a:r>
              <a:rPr lang="fr-FR" sz="3600" dirty="0">
                <a:solidFill>
                  <a:srgbClr val="C00000"/>
                </a:solidFill>
              </a:rPr>
              <a:t> 2)</a:t>
            </a:r>
            <a:endParaRPr lang="fr-FR" dirty="0"/>
          </a:p>
        </p:txBody>
      </p:sp>
      <p:pic>
        <p:nvPicPr>
          <p:cNvPr id="4" name="Espace réservé du contenu 4">
            <a:extLst>
              <a:ext uri="{FF2B5EF4-FFF2-40B4-BE49-F238E27FC236}">
                <a16:creationId xmlns:a16="http://schemas.microsoft.com/office/drawing/2014/main" id="{39470D14-0CC5-5859-8BBB-7693677D851D}"/>
              </a:ext>
            </a:extLst>
          </p:cNvPr>
          <p:cNvPicPr>
            <a:picLocks noChangeAspect="1"/>
          </p:cNvPicPr>
          <p:nvPr/>
        </p:nvPicPr>
        <p:blipFill>
          <a:blip r:embed="rId7"/>
          <a:stretch>
            <a:fillRect/>
          </a:stretch>
        </p:blipFill>
        <p:spPr>
          <a:xfrm>
            <a:off x="10599487" y="5596768"/>
            <a:ext cx="1522805" cy="1189597"/>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3EF54-A95B-87B0-E186-40475F867FD3}"/>
              </a:ext>
            </a:extLst>
          </p:cNvPr>
          <p:cNvSpPr txBox="1">
            <a:spLocks noGrp="1"/>
          </p:cNvSpPr>
          <p:nvPr>
            <p:ph type="title"/>
          </p:nvPr>
        </p:nvSpPr>
        <p:spPr>
          <a:xfrm>
            <a:off x="1783756" y="410190"/>
            <a:ext cx="10338535" cy="1280891"/>
          </a:xfrm>
        </p:spPr>
        <p:txBody>
          <a:bodyPr>
            <a:noAutofit/>
          </a:bodyPr>
          <a:lstStyle/>
          <a:p>
            <a:pPr lvl="0"/>
            <a:r>
              <a:rPr lang="fr-FR" sz="4000" b="1" dirty="0">
                <a:solidFill>
                  <a:schemeClr val="accent5">
                    <a:lumMod val="50000"/>
                  </a:schemeClr>
                </a:solidFill>
              </a:rPr>
              <a:t>Le modèle de la première communauté chrétienne en cinq points:</a:t>
            </a:r>
          </a:p>
        </p:txBody>
      </p:sp>
      <p:pic>
        <p:nvPicPr>
          <p:cNvPr id="4" name="Espace réservé du contenu 4">
            <a:extLst>
              <a:ext uri="{FF2B5EF4-FFF2-40B4-BE49-F238E27FC236}">
                <a16:creationId xmlns:a16="http://schemas.microsoft.com/office/drawing/2014/main" id="{A1F913D6-A5BA-0ED2-64C3-D9763C8D816B}"/>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
        <p:nvSpPr>
          <p:cNvPr id="10" name="ZoneTexte 9">
            <a:extLst>
              <a:ext uri="{FF2B5EF4-FFF2-40B4-BE49-F238E27FC236}">
                <a16:creationId xmlns:a16="http://schemas.microsoft.com/office/drawing/2014/main" id="{811D6311-7484-7E17-3EFA-A542E1AB47B8}"/>
              </a:ext>
            </a:extLst>
          </p:cNvPr>
          <p:cNvSpPr txBox="1"/>
          <p:nvPr/>
        </p:nvSpPr>
        <p:spPr>
          <a:xfrm>
            <a:off x="1783755" y="1631484"/>
            <a:ext cx="10338537" cy="1015663"/>
          </a:xfrm>
          <a:prstGeom prst="rect">
            <a:avLst/>
          </a:prstGeom>
          <a:noFill/>
        </p:spPr>
        <p:txBody>
          <a:bodyPr wrap="square" rtlCol="0">
            <a:spAutoFit/>
          </a:bodyPr>
          <a:lstStyle/>
          <a:p>
            <a:r>
              <a:rPr lang="fr-FR" sz="3200" dirty="0">
                <a:solidFill>
                  <a:srgbClr val="C00000"/>
                </a:solidFill>
                <a:latin typeface="Century Gothic" panose="020B0502020202020204" pitchFamily="34" charset="0"/>
              </a:rPr>
              <a:t>L’ADN de la première communauté chrétienne.          </a:t>
            </a:r>
            <a:br>
              <a:rPr lang="fr-FR" sz="2800" dirty="0">
                <a:solidFill>
                  <a:schemeClr val="accent1">
                    <a:lumMod val="75000"/>
                  </a:schemeClr>
                </a:solidFill>
                <a:latin typeface="Century Gothic" panose="020B0502020202020204" pitchFamily="34" charset="0"/>
              </a:rPr>
            </a:br>
            <a:r>
              <a:rPr lang="fr-FR" sz="2800" dirty="0">
                <a:solidFill>
                  <a:schemeClr val="accent1">
                    <a:lumMod val="75000"/>
                  </a:schemeClr>
                </a:solidFill>
                <a:latin typeface="Century Gothic" panose="020B0502020202020204" pitchFamily="34" charset="0"/>
              </a:rPr>
              <a:t>									</a:t>
            </a:r>
            <a:r>
              <a:rPr lang="fr-FR" sz="2000" dirty="0">
                <a:solidFill>
                  <a:schemeClr val="accent1">
                    <a:lumMod val="75000"/>
                  </a:schemeClr>
                </a:solidFill>
                <a:latin typeface="Century Gothic" panose="020B0502020202020204" pitchFamily="34" charset="0"/>
              </a:rPr>
              <a:t>Actes 2, 36-47 </a:t>
            </a:r>
            <a:endParaRPr lang="fr-FR" sz="2800" dirty="0">
              <a:solidFill>
                <a:schemeClr val="accent1">
                  <a:lumMod val="7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78DD667B-7315-3233-C5C2-4266BA6B69CF}"/>
              </a:ext>
            </a:extLst>
          </p:cNvPr>
          <p:cNvSpPr/>
          <p:nvPr/>
        </p:nvSpPr>
        <p:spPr>
          <a:xfrm>
            <a:off x="1587893" y="2691456"/>
            <a:ext cx="1858410" cy="2097521"/>
          </a:xfrm>
          <a:custGeom>
            <a:avLst/>
            <a:gdLst>
              <a:gd name="connsiteX0" fmla="*/ 0 w 1858410"/>
              <a:gd name="connsiteY0" fmla="*/ 0 h 2097521"/>
              <a:gd name="connsiteX1" fmla="*/ 1858410 w 1858410"/>
              <a:gd name="connsiteY1" fmla="*/ 0 h 2097521"/>
              <a:gd name="connsiteX2" fmla="*/ 1858410 w 1858410"/>
              <a:gd name="connsiteY2" fmla="*/ 2097521 h 2097521"/>
              <a:gd name="connsiteX3" fmla="*/ 0 w 1858410"/>
              <a:gd name="connsiteY3" fmla="*/ 2097521 h 2097521"/>
              <a:gd name="connsiteX4" fmla="*/ 0 w 1858410"/>
              <a:gd name="connsiteY4" fmla="*/ 0 h 209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10" h="2097521" fill="none" extrusionOk="0">
                <a:moveTo>
                  <a:pt x="0" y="0"/>
                </a:moveTo>
                <a:cubicBezTo>
                  <a:pt x="306609" y="-83026"/>
                  <a:pt x="1564948" y="57670"/>
                  <a:pt x="1858410" y="0"/>
                </a:cubicBezTo>
                <a:cubicBezTo>
                  <a:pt x="1946049" y="989400"/>
                  <a:pt x="1785731" y="1695268"/>
                  <a:pt x="1858410" y="2097521"/>
                </a:cubicBezTo>
                <a:cubicBezTo>
                  <a:pt x="1004380" y="2117579"/>
                  <a:pt x="474110" y="2027494"/>
                  <a:pt x="0" y="2097521"/>
                </a:cubicBezTo>
                <a:cubicBezTo>
                  <a:pt x="-38581" y="1637777"/>
                  <a:pt x="63341" y="501538"/>
                  <a:pt x="0" y="0"/>
                </a:cubicBezTo>
                <a:close/>
              </a:path>
              <a:path w="1858410" h="2097521" stroke="0" extrusionOk="0">
                <a:moveTo>
                  <a:pt x="0" y="0"/>
                </a:moveTo>
                <a:cubicBezTo>
                  <a:pt x="817039" y="-155086"/>
                  <a:pt x="1245407" y="135505"/>
                  <a:pt x="1858410" y="0"/>
                </a:cubicBezTo>
                <a:cubicBezTo>
                  <a:pt x="1725528" y="711386"/>
                  <a:pt x="1943361" y="1091442"/>
                  <a:pt x="1858410" y="2097521"/>
                </a:cubicBezTo>
                <a:cubicBezTo>
                  <a:pt x="1399975" y="1950013"/>
                  <a:pt x="916739" y="2007457"/>
                  <a:pt x="0" y="2097521"/>
                </a:cubicBezTo>
                <a:cubicBezTo>
                  <a:pt x="-20187" y="1749851"/>
                  <a:pt x="-152480" y="741980"/>
                  <a:pt x="0" y="0"/>
                </a:cubicBez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Century Gothic" panose="020B0502020202020204" pitchFamily="34" charset="0"/>
              </a:rPr>
              <a:t>« Recevez les Saint-Esprit […] Ils étaient fidèles à la prière »</a:t>
            </a:r>
          </a:p>
        </p:txBody>
      </p:sp>
      <p:sp>
        <p:nvSpPr>
          <p:cNvPr id="12" name="Rectangle 11">
            <a:extLst>
              <a:ext uri="{FF2B5EF4-FFF2-40B4-BE49-F238E27FC236}">
                <a16:creationId xmlns:a16="http://schemas.microsoft.com/office/drawing/2014/main" id="{5ABA3C57-D443-C0E1-FB23-1D232769114B}"/>
              </a:ext>
            </a:extLst>
          </p:cNvPr>
          <p:cNvSpPr/>
          <p:nvPr/>
        </p:nvSpPr>
        <p:spPr>
          <a:xfrm>
            <a:off x="3640213" y="2691455"/>
            <a:ext cx="1858410" cy="2097521"/>
          </a:xfrm>
          <a:custGeom>
            <a:avLst/>
            <a:gdLst>
              <a:gd name="connsiteX0" fmla="*/ 0 w 1858410"/>
              <a:gd name="connsiteY0" fmla="*/ 0 h 2097521"/>
              <a:gd name="connsiteX1" fmla="*/ 1858410 w 1858410"/>
              <a:gd name="connsiteY1" fmla="*/ 0 h 2097521"/>
              <a:gd name="connsiteX2" fmla="*/ 1858410 w 1858410"/>
              <a:gd name="connsiteY2" fmla="*/ 2097521 h 2097521"/>
              <a:gd name="connsiteX3" fmla="*/ 0 w 1858410"/>
              <a:gd name="connsiteY3" fmla="*/ 2097521 h 2097521"/>
              <a:gd name="connsiteX4" fmla="*/ 0 w 1858410"/>
              <a:gd name="connsiteY4" fmla="*/ 0 h 209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10" h="2097521" fill="none" extrusionOk="0">
                <a:moveTo>
                  <a:pt x="0" y="0"/>
                </a:moveTo>
                <a:cubicBezTo>
                  <a:pt x="316838" y="28884"/>
                  <a:pt x="1632570" y="-138756"/>
                  <a:pt x="1858410" y="0"/>
                </a:cubicBezTo>
                <a:cubicBezTo>
                  <a:pt x="1784639" y="534630"/>
                  <a:pt x="1702527" y="1105850"/>
                  <a:pt x="1858410" y="2097521"/>
                </a:cubicBezTo>
                <a:cubicBezTo>
                  <a:pt x="1105166" y="2159571"/>
                  <a:pt x="347975" y="2176946"/>
                  <a:pt x="0" y="2097521"/>
                </a:cubicBezTo>
                <a:cubicBezTo>
                  <a:pt x="152408" y="1219787"/>
                  <a:pt x="73868" y="699283"/>
                  <a:pt x="0" y="0"/>
                </a:cubicBezTo>
                <a:close/>
              </a:path>
              <a:path w="1858410" h="2097521" stroke="0" extrusionOk="0">
                <a:moveTo>
                  <a:pt x="0" y="0"/>
                </a:moveTo>
                <a:cubicBezTo>
                  <a:pt x="561240" y="122296"/>
                  <a:pt x="1402387" y="159215"/>
                  <a:pt x="1858410" y="0"/>
                </a:cubicBezTo>
                <a:cubicBezTo>
                  <a:pt x="1919123" y="356245"/>
                  <a:pt x="1797338" y="1157400"/>
                  <a:pt x="1858410" y="2097521"/>
                </a:cubicBezTo>
                <a:cubicBezTo>
                  <a:pt x="1053125" y="2153213"/>
                  <a:pt x="482224" y="2103941"/>
                  <a:pt x="0" y="2097521"/>
                </a:cubicBezTo>
                <a:cubicBezTo>
                  <a:pt x="-24452" y="1533690"/>
                  <a:pt x="-67663" y="753482"/>
                  <a:pt x="0" y="0"/>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Century Gothic" panose="020B0502020202020204" pitchFamily="34" charset="0"/>
              </a:rPr>
              <a:t>« 3000 personnes se joignaient aux Apôtres […] ils étaient fidèles à la communion fraternelle. »</a:t>
            </a:r>
          </a:p>
        </p:txBody>
      </p:sp>
      <p:sp>
        <p:nvSpPr>
          <p:cNvPr id="13" name="Rectangle 12">
            <a:extLst>
              <a:ext uri="{FF2B5EF4-FFF2-40B4-BE49-F238E27FC236}">
                <a16:creationId xmlns:a16="http://schemas.microsoft.com/office/drawing/2014/main" id="{3EB00FF5-F9BB-54AD-9845-CDEFEB6747B9}"/>
              </a:ext>
            </a:extLst>
          </p:cNvPr>
          <p:cNvSpPr/>
          <p:nvPr/>
        </p:nvSpPr>
        <p:spPr>
          <a:xfrm>
            <a:off x="5692533" y="2691454"/>
            <a:ext cx="1858410" cy="2097521"/>
          </a:xfrm>
          <a:custGeom>
            <a:avLst/>
            <a:gdLst>
              <a:gd name="connsiteX0" fmla="*/ 0 w 1858410"/>
              <a:gd name="connsiteY0" fmla="*/ 0 h 2097521"/>
              <a:gd name="connsiteX1" fmla="*/ 1858410 w 1858410"/>
              <a:gd name="connsiteY1" fmla="*/ 0 h 2097521"/>
              <a:gd name="connsiteX2" fmla="*/ 1858410 w 1858410"/>
              <a:gd name="connsiteY2" fmla="*/ 2097521 h 2097521"/>
              <a:gd name="connsiteX3" fmla="*/ 0 w 1858410"/>
              <a:gd name="connsiteY3" fmla="*/ 2097521 h 2097521"/>
              <a:gd name="connsiteX4" fmla="*/ 0 w 1858410"/>
              <a:gd name="connsiteY4" fmla="*/ 0 h 209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10" h="2097521" fill="none" extrusionOk="0">
                <a:moveTo>
                  <a:pt x="0" y="0"/>
                </a:moveTo>
                <a:cubicBezTo>
                  <a:pt x="633975" y="-37873"/>
                  <a:pt x="1071092" y="136672"/>
                  <a:pt x="1858410" y="0"/>
                </a:cubicBezTo>
                <a:cubicBezTo>
                  <a:pt x="1947930" y="998858"/>
                  <a:pt x="1940471" y="1815874"/>
                  <a:pt x="1858410" y="2097521"/>
                </a:cubicBezTo>
                <a:cubicBezTo>
                  <a:pt x="1541334" y="2155557"/>
                  <a:pt x="595776" y="1972258"/>
                  <a:pt x="0" y="2097521"/>
                </a:cubicBezTo>
                <a:cubicBezTo>
                  <a:pt x="34316" y="1394063"/>
                  <a:pt x="143039" y="996405"/>
                  <a:pt x="0" y="0"/>
                </a:cubicBezTo>
                <a:close/>
              </a:path>
              <a:path w="1858410" h="2097521" stroke="0" extrusionOk="0">
                <a:moveTo>
                  <a:pt x="0" y="0"/>
                </a:moveTo>
                <a:cubicBezTo>
                  <a:pt x="463022" y="26873"/>
                  <a:pt x="1139103" y="163144"/>
                  <a:pt x="1858410" y="0"/>
                </a:cubicBezTo>
                <a:cubicBezTo>
                  <a:pt x="1885559" y="923808"/>
                  <a:pt x="1854985" y="1497415"/>
                  <a:pt x="1858410" y="2097521"/>
                </a:cubicBezTo>
                <a:cubicBezTo>
                  <a:pt x="1342166" y="1964213"/>
                  <a:pt x="453891" y="2107556"/>
                  <a:pt x="0" y="2097521"/>
                </a:cubicBezTo>
                <a:cubicBezTo>
                  <a:pt x="115972" y="1774311"/>
                  <a:pt x="-6242" y="606039"/>
                  <a:pt x="0" y="0"/>
                </a:cubicBez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extLst>
              <a:ext uri="{C807C97D-BFC1-408E-A445-0C87EB9F89A2}">
                <ask:lineSketchStyleProps xmlns:ask="http://schemas.microsoft.com/office/drawing/2018/sketchyshapes" sd="3978248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Century Gothic" panose="020B0502020202020204" pitchFamily="34" charset="0"/>
              </a:rPr>
              <a:t>« Ils étaient assidus à l’enseignement des Apôtres »</a:t>
            </a:r>
          </a:p>
        </p:txBody>
      </p:sp>
      <p:sp>
        <p:nvSpPr>
          <p:cNvPr id="14" name="Rectangle 13">
            <a:extLst>
              <a:ext uri="{FF2B5EF4-FFF2-40B4-BE49-F238E27FC236}">
                <a16:creationId xmlns:a16="http://schemas.microsoft.com/office/drawing/2014/main" id="{901BAEE8-9127-4DAB-C47B-E92A0EC779AC}"/>
              </a:ext>
            </a:extLst>
          </p:cNvPr>
          <p:cNvSpPr/>
          <p:nvPr/>
        </p:nvSpPr>
        <p:spPr>
          <a:xfrm>
            <a:off x="7744852" y="2718090"/>
            <a:ext cx="1858411" cy="2097521"/>
          </a:xfrm>
          <a:custGeom>
            <a:avLst/>
            <a:gdLst>
              <a:gd name="connsiteX0" fmla="*/ 0 w 1858411"/>
              <a:gd name="connsiteY0" fmla="*/ 0 h 2097521"/>
              <a:gd name="connsiteX1" fmla="*/ 1858411 w 1858411"/>
              <a:gd name="connsiteY1" fmla="*/ 0 h 2097521"/>
              <a:gd name="connsiteX2" fmla="*/ 1858411 w 1858411"/>
              <a:gd name="connsiteY2" fmla="*/ 2097521 h 2097521"/>
              <a:gd name="connsiteX3" fmla="*/ 0 w 1858411"/>
              <a:gd name="connsiteY3" fmla="*/ 2097521 h 2097521"/>
              <a:gd name="connsiteX4" fmla="*/ 0 w 1858411"/>
              <a:gd name="connsiteY4" fmla="*/ 0 h 209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11" h="2097521" fill="none" extrusionOk="0">
                <a:moveTo>
                  <a:pt x="0" y="0"/>
                </a:moveTo>
                <a:cubicBezTo>
                  <a:pt x="637544" y="-14792"/>
                  <a:pt x="1063117" y="6029"/>
                  <a:pt x="1858411" y="0"/>
                </a:cubicBezTo>
                <a:cubicBezTo>
                  <a:pt x="1754012" y="1042961"/>
                  <a:pt x="1869913" y="1804112"/>
                  <a:pt x="1858411" y="2097521"/>
                </a:cubicBezTo>
                <a:cubicBezTo>
                  <a:pt x="1202998" y="2254969"/>
                  <a:pt x="909888" y="2214523"/>
                  <a:pt x="0" y="2097521"/>
                </a:cubicBezTo>
                <a:cubicBezTo>
                  <a:pt x="-141869" y="1126578"/>
                  <a:pt x="-147724" y="937056"/>
                  <a:pt x="0" y="0"/>
                </a:cubicBezTo>
                <a:close/>
              </a:path>
              <a:path w="1858411" h="2097521" stroke="0" extrusionOk="0">
                <a:moveTo>
                  <a:pt x="0" y="0"/>
                </a:moveTo>
                <a:cubicBezTo>
                  <a:pt x="718988" y="97640"/>
                  <a:pt x="991659" y="71880"/>
                  <a:pt x="1858411" y="0"/>
                </a:cubicBezTo>
                <a:cubicBezTo>
                  <a:pt x="1708560" y="311321"/>
                  <a:pt x="1825373" y="1298516"/>
                  <a:pt x="1858411" y="2097521"/>
                </a:cubicBezTo>
                <a:cubicBezTo>
                  <a:pt x="1008078" y="2261966"/>
                  <a:pt x="301460" y="2058197"/>
                  <a:pt x="0" y="2097521"/>
                </a:cubicBezTo>
                <a:cubicBezTo>
                  <a:pt x="-22238" y="1628630"/>
                  <a:pt x="-143762" y="949961"/>
                  <a:pt x="0" y="0"/>
                </a:cubicBezTo>
                <a:close/>
              </a:path>
            </a:pathLst>
          </a:cu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Century Gothic" panose="020B0502020202020204" pitchFamily="34" charset="0"/>
              </a:rPr>
              <a:t>« Ils mettaient tout en commun selon les besoins de chacun. »</a:t>
            </a:r>
          </a:p>
        </p:txBody>
      </p:sp>
      <p:sp>
        <p:nvSpPr>
          <p:cNvPr id="15" name="Rectangle 14">
            <a:extLst>
              <a:ext uri="{FF2B5EF4-FFF2-40B4-BE49-F238E27FC236}">
                <a16:creationId xmlns:a16="http://schemas.microsoft.com/office/drawing/2014/main" id="{65273579-9D4B-1571-3043-1D08241D81FC}"/>
              </a:ext>
            </a:extLst>
          </p:cNvPr>
          <p:cNvSpPr/>
          <p:nvPr/>
        </p:nvSpPr>
        <p:spPr>
          <a:xfrm>
            <a:off x="9797172" y="2718090"/>
            <a:ext cx="1858411" cy="2097521"/>
          </a:xfrm>
          <a:custGeom>
            <a:avLst/>
            <a:gdLst>
              <a:gd name="connsiteX0" fmla="*/ 0 w 1858411"/>
              <a:gd name="connsiteY0" fmla="*/ 0 h 2097521"/>
              <a:gd name="connsiteX1" fmla="*/ 1858411 w 1858411"/>
              <a:gd name="connsiteY1" fmla="*/ 0 h 2097521"/>
              <a:gd name="connsiteX2" fmla="*/ 1858411 w 1858411"/>
              <a:gd name="connsiteY2" fmla="*/ 2097521 h 2097521"/>
              <a:gd name="connsiteX3" fmla="*/ 0 w 1858411"/>
              <a:gd name="connsiteY3" fmla="*/ 2097521 h 2097521"/>
              <a:gd name="connsiteX4" fmla="*/ 0 w 1858411"/>
              <a:gd name="connsiteY4" fmla="*/ 0 h 209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11" h="2097521" fill="none" extrusionOk="0">
                <a:moveTo>
                  <a:pt x="0" y="0"/>
                </a:moveTo>
                <a:cubicBezTo>
                  <a:pt x="353900" y="-142998"/>
                  <a:pt x="1416123" y="13342"/>
                  <a:pt x="1858411" y="0"/>
                </a:cubicBezTo>
                <a:cubicBezTo>
                  <a:pt x="1739036" y="975650"/>
                  <a:pt x="1928193" y="1452393"/>
                  <a:pt x="1858411" y="2097521"/>
                </a:cubicBezTo>
                <a:cubicBezTo>
                  <a:pt x="1046310" y="2153890"/>
                  <a:pt x="888136" y="2052973"/>
                  <a:pt x="0" y="2097521"/>
                </a:cubicBezTo>
                <a:cubicBezTo>
                  <a:pt x="55200" y="1233326"/>
                  <a:pt x="157852" y="573225"/>
                  <a:pt x="0" y="0"/>
                </a:cubicBezTo>
                <a:close/>
              </a:path>
              <a:path w="1858411" h="2097521" stroke="0" extrusionOk="0">
                <a:moveTo>
                  <a:pt x="0" y="0"/>
                </a:moveTo>
                <a:cubicBezTo>
                  <a:pt x="773936" y="136342"/>
                  <a:pt x="1472458" y="-77168"/>
                  <a:pt x="1858411" y="0"/>
                </a:cubicBezTo>
                <a:cubicBezTo>
                  <a:pt x="1727987" y="692312"/>
                  <a:pt x="1857788" y="1620046"/>
                  <a:pt x="1858411" y="2097521"/>
                </a:cubicBezTo>
                <a:cubicBezTo>
                  <a:pt x="1294294" y="2184223"/>
                  <a:pt x="753687" y="1944889"/>
                  <a:pt x="0" y="2097521"/>
                </a:cubicBezTo>
                <a:cubicBezTo>
                  <a:pt x="-80068" y="1119726"/>
                  <a:pt x="51255" y="632257"/>
                  <a:pt x="0" y="0"/>
                </a:cubicBezTo>
                <a:close/>
              </a:path>
            </a:pathLst>
          </a:cu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a:solidFill>
              <a:schemeClr val="tx1"/>
            </a:solidFill>
            <a:extLst>
              <a:ext uri="{C807C97D-BFC1-408E-A445-0C87EB9F89A2}">
                <ask:lineSketchStyleProps xmlns:ask="http://schemas.microsoft.com/office/drawing/2018/sketchyshapes" sd="3809068511">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Century Gothic" panose="020B0502020202020204" pitchFamily="34" charset="0"/>
              </a:rPr>
              <a:t>« Le Seigneur adjoignait à la communauté ceux qui seraient sauvés »</a:t>
            </a:r>
          </a:p>
        </p:txBody>
      </p:sp>
      <p:sp>
        <p:nvSpPr>
          <p:cNvPr id="16" name="Rectangle 15">
            <a:extLst>
              <a:ext uri="{FF2B5EF4-FFF2-40B4-BE49-F238E27FC236}">
                <a16:creationId xmlns:a16="http://schemas.microsoft.com/office/drawing/2014/main" id="{D368B310-2433-1666-4D09-5862A0F7DCCF}"/>
              </a:ext>
            </a:extLst>
          </p:cNvPr>
          <p:cNvSpPr/>
          <p:nvPr/>
        </p:nvSpPr>
        <p:spPr>
          <a:xfrm>
            <a:off x="1587892" y="4963366"/>
            <a:ext cx="1828461" cy="709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Century Gothic" panose="020B0502020202020204" pitchFamily="34" charset="0"/>
              </a:rPr>
              <a:t>PRIÈRE</a:t>
            </a:r>
            <a:r>
              <a:rPr lang="fr-FR" sz="1400" b="1" dirty="0">
                <a:latin typeface="Century Gothic" panose="020B0502020202020204" pitchFamily="34" charset="0"/>
              </a:rPr>
              <a:t> </a:t>
            </a:r>
          </a:p>
        </p:txBody>
      </p:sp>
      <p:sp>
        <p:nvSpPr>
          <p:cNvPr id="17" name="Rectangle 16">
            <a:extLst>
              <a:ext uri="{FF2B5EF4-FFF2-40B4-BE49-F238E27FC236}">
                <a16:creationId xmlns:a16="http://schemas.microsoft.com/office/drawing/2014/main" id="{C62A219B-C359-0FD7-6E84-2B741E4B2F26}"/>
              </a:ext>
            </a:extLst>
          </p:cNvPr>
          <p:cNvSpPr/>
          <p:nvPr/>
        </p:nvSpPr>
        <p:spPr>
          <a:xfrm>
            <a:off x="3640213" y="4963366"/>
            <a:ext cx="1858406" cy="7090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entury Gothic" panose="020B0502020202020204" pitchFamily="34" charset="0"/>
              </a:rPr>
              <a:t>FRATERNITÉ</a:t>
            </a:r>
          </a:p>
        </p:txBody>
      </p:sp>
      <p:sp>
        <p:nvSpPr>
          <p:cNvPr id="18" name="Rectangle 17">
            <a:extLst>
              <a:ext uri="{FF2B5EF4-FFF2-40B4-BE49-F238E27FC236}">
                <a16:creationId xmlns:a16="http://schemas.microsoft.com/office/drawing/2014/main" id="{7DBF8AD4-D012-90E8-9710-173A99FFEB81}"/>
              </a:ext>
            </a:extLst>
          </p:cNvPr>
          <p:cNvSpPr/>
          <p:nvPr/>
        </p:nvSpPr>
        <p:spPr>
          <a:xfrm>
            <a:off x="5692531" y="4963366"/>
            <a:ext cx="1858409" cy="70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Century Gothic" panose="020B0502020202020204" pitchFamily="34" charset="0"/>
              </a:rPr>
              <a:t>FORMATION</a:t>
            </a:r>
            <a:r>
              <a:rPr lang="fr-FR" sz="1400" dirty="0">
                <a:latin typeface="Century Gothic" panose="020B0502020202020204" pitchFamily="34" charset="0"/>
              </a:rPr>
              <a:t> </a:t>
            </a:r>
          </a:p>
        </p:txBody>
      </p:sp>
      <p:sp>
        <p:nvSpPr>
          <p:cNvPr id="19" name="Rectangle 18">
            <a:extLst>
              <a:ext uri="{FF2B5EF4-FFF2-40B4-BE49-F238E27FC236}">
                <a16:creationId xmlns:a16="http://schemas.microsoft.com/office/drawing/2014/main" id="{05F5B26F-B668-2710-2A0F-0CC001B1415F}"/>
              </a:ext>
            </a:extLst>
          </p:cNvPr>
          <p:cNvSpPr/>
          <p:nvPr/>
        </p:nvSpPr>
        <p:spPr>
          <a:xfrm>
            <a:off x="7744852" y="4963366"/>
            <a:ext cx="1858411" cy="7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Century Gothic" panose="020B0502020202020204" pitchFamily="34" charset="0"/>
              </a:rPr>
              <a:t>SERVICE</a:t>
            </a:r>
            <a:r>
              <a:rPr lang="fr-FR" sz="2800" dirty="0">
                <a:latin typeface="Century Gothic" panose="020B0502020202020204" pitchFamily="34" charset="0"/>
              </a:rPr>
              <a:t> </a:t>
            </a:r>
          </a:p>
        </p:txBody>
      </p:sp>
      <p:sp>
        <p:nvSpPr>
          <p:cNvPr id="20" name="Rectangle 19">
            <a:extLst>
              <a:ext uri="{FF2B5EF4-FFF2-40B4-BE49-F238E27FC236}">
                <a16:creationId xmlns:a16="http://schemas.microsoft.com/office/drawing/2014/main" id="{9EC2BAF2-5FAE-012A-236A-84B93F165FC3}"/>
              </a:ext>
            </a:extLst>
          </p:cNvPr>
          <p:cNvSpPr/>
          <p:nvPr/>
        </p:nvSpPr>
        <p:spPr>
          <a:xfrm>
            <a:off x="9827122" y="4963366"/>
            <a:ext cx="1858411" cy="7090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latin typeface="Century Gothic" panose="020B0502020202020204" pitchFamily="34" charset="0"/>
              </a:rPr>
              <a:t>ÉVANGÉLISATION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092C5-DFC1-8FB7-CF4D-7598A777B700}"/>
              </a:ext>
            </a:extLst>
          </p:cNvPr>
          <p:cNvSpPr txBox="1">
            <a:spLocks noGrp="1"/>
          </p:cNvSpPr>
          <p:nvPr>
            <p:ph type="title"/>
          </p:nvPr>
        </p:nvSpPr>
        <p:spPr>
          <a:xfrm>
            <a:off x="2233365" y="369027"/>
            <a:ext cx="8911687" cy="1280891"/>
          </a:xfrm>
        </p:spPr>
        <p:txBody>
          <a:bodyPr/>
          <a:lstStyle/>
          <a:p>
            <a:pPr lvl="0"/>
            <a:r>
              <a:rPr lang="fr-FR" sz="4000" b="1" dirty="0">
                <a:solidFill>
                  <a:schemeClr val="accent5">
                    <a:lumMod val="50000"/>
                  </a:schemeClr>
                </a:solidFill>
              </a:rPr>
              <a:t>Un enjeu: </a:t>
            </a:r>
            <a:br>
              <a:rPr lang="fr-FR" dirty="0"/>
            </a:br>
            <a:r>
              <a:rPr lang="fr-FR" sz="3200" dirty="0">
                <a:solidFill>
                  <a:srgbClr val="C00000"/>
                </a:solidFill>
              </a:rPr>
              <a:t>Vivre une « conversion » pastorale</a:t>
            </a:r>
          </a:p>
        </p:txBody>
      </p:sp>
      <p:sp>
        <p:nvSpPr>
          <p:cNvPr id="3" name="Espace réservé du contenu 2">
            <a:extLst>
              <a:ext uri="{FF2B5EF4-FFF2-40B4-BE49-F238E27FC236}">
                <a16:creationId xmlns:a16="http://schemas.microsoft.com/office/drawing/2014/main" id="{DF7C33C8-2FA0-5241-B281-444FEAE0EE62}"/>
              </a:ext>
            </a:extLst>
          </p:cNvPr>
          <p:cNvSpPr txBox="1">
            <a:spLocks noGrp="1"/>
          </p:cNvSpPr>
          <p:nvPr>
            <p:ph idx="1"/>
          </p:nvPr>
        </p:nvSpPr>
        <p:spPr/>
        <p:txBody>
          <a:bodyPr>
            <a:normAutofit/>
          </a:bodyPr>
          <a:lstStyle/>
          <a:p>
            <a:pPr lvl="0" algn="just"/>
            <a:r>
              <a:rPr lang="fr-FR" sz="2800" dirty="0"/>
              <a:t>Discerner pour </a:t>
            </a:r>
            <a:r>
              <a:rPr lang="fr-FR" sz="2800" i="1" dirty="0"/>
              <a:t>aujourd’hui</a:t>
            </a:r>
            <a:r>
              <a:rPr lang="fr-FR" sz="2800" dirty="0"/>
              <a:t> ce que le Seigneur nous demande de vivre.</a:t>
            </a:r>
          </a:p>
          <a:p>
            <a:pPr lvl="0" algn="just"/>
            <a:r>
              <a:rPr lang="fr-FR" sz="2800" dirty="0"/>
              <a:t>Être attentif aux « signes des temps » (cf. G&amp;S n°4) et se libérer des attaches inutiles, de « l’esprit du monde », des modes et idéologies.</a:t>
            </a:r>
          </a:p>
          <a:p>
            <a:pPr lvl="0" algn="just"/>
            <a:r>
              <a:rPr lang="fr-FR" sz="2800" dirty="0"/>
              <a:t>Trouver les moyens pour être toujours plus fidèle à Dieu; chercher à connaitre sa volonté et vouloir la vivre.</a:t>
            </a:r>
          </a:p>
        </p:txBody>
      </p:sp>
      <p:pic>
        <p:nvPicPr>
          <p:cNvPr id="4" name="Espace réservé du contenu 4">
            <a:extLst>
              <a:ext uri="{FF2B5EF4-FFF2-40B4-BE49-F238E27FC236}">
                <a16:creationId xmlns:a16="http://schemas.microsoft.com/office/drawing/2014/main" id="{8886AEA9-206D-4AE8-27C4-64C823A9127A}"/>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EF0DC-6779-4D53-D546-64D1DCF06760}"/>
              </a:ext>
            </a:extLst>
          </p:cNvPr>
          <p:cNvSpPr txBox="1">
            <a:spLocks noGrp="1"/>
          </p:cNvSpPr>
          <p:nvPr>
            <p:ph type="title"/>
          </p:nvPr>
        </p:nvSpPr>
        <p:spPr>
          <a:xfrm>
            <a:off x="1990960" y="342305"/>
            <a:ext cx="10089931" cy="1280891"/>
          </a:xfrm>
        </p:spPr>
        <p:txBody>
          <a:bodyPr>
            <a:normAutofit/>
          </a:bodyPr>
          <a:lstStyle/>
          <a:p>
            <a:pPr lvl="0"/>
            <a:r>
              <a:rPr lang="fr-FR" sz="4000" b="1" dirty="0">
                <a:solidFill>
                  <a:schemeClr val="accent5">
                    <a:lumMod val="50000"/>
                  </a:schemeClr>
                </a:solidFill>
              </a:rPr>
              <a:t>Pour vivre une conversion pastorale: </a:t>
            </a:r>
            <a:br>
              <a:rPr lang="fr-FR" sz="4000" dirty="0"/>
            </a:br>
            <a:r>
              <a:rPr lang="fr-FR" sz="3200" dirty="0">
                <a:solidFill>
                  <a:srgbClr val="C00000"/>
                </a:solidFill>
              </a:rPr>
              <a:t>Les « 5 essentiels »</a:t>
            </a:r>
          </a:p>
        </p:txBody>
      </p:sp>
      <p:sp>
        <p:nvSpPr>
          <p:cNvPr id="3" name="Espace réservé du contenu 2">
            <a:extLst>
              <a:ext uri="{FF2B5EF4-FFF2-40B4-BE49-F238E27FC236}">
                <a16:creationId xmlns:a16="http://schemas.microsoft.com/office/drawing/2014/main" id="{9D531962-9E7C-9465-14AA-A93682541EAA}"/>
              </a:ext>
            </a:extLst>
          </p:cNvPr>
          <p:cNvSpPr txBox="1">
            <a:spLocks noGrp="1"/>
          </p:cNvSpPr>
          <p:nvPr>
            <p:ph idx="1"/>
          </p:nvPr>
        </p:nvSpPr>
        <p:spPr>
          <a:xfrm>
            <a:off x="1990960" y="1819144"/>
            <a:ext cx="9995338" cy="3777624"/>
          </a:xfrm>
        </p:spPr>
        <p:txBody>
          <a:bodyPr>
            <a:noAutofit/>
          </a:bodyPr>
          <a:lstStyle/>
          <a:p>
            <a:pPr lvl="0" algn="just">
              <a:buFont typeface="Wingdings" panose="05000000000000000000" pitchFamily="2" charset="2"/>
              <a:buChar char="v"/>
            </a:pPr>
            <a:r>
              <a:rPr lang="fr-FR" sz="2800" dirty="0"/>
              <a:t>Cinq points d’attention, cinq points-clés pour répondre au double appel de Dieu: « Croissez! » et « Allez! ». Des essentiels à vivre.</a:t>
            </a:r>
          </a:p>
          <a:p>
            <a:pPr algn="just">
              <a:buFont typeface="Wingdings" panose="05000000000000000000" pitchFamily="2" charset="2"/>
              <a:buChar char="v"/>
            </a:pPr>
            <a:r>
              <a:rPr lang="fr-FR" sz="2800" dirty="0"/>
              <a:t>A vivre au niveau personnel, au niveau d’un groupe  ou d’un service et au niveau de toute la paroisse (travail de l’EAP et des équipes synodales) -&gt; Effet d’entrainement et déploiement possible si l’on cherche à aller dans la même direction.</a:t>
            </a:r>
          </a:p>
          <a:p>
            <a:pPr lvl="0" algn="just">
              <a:buFont typeface="Wingdings" panose="05000000000000000000" pitchFamily="2" charset="2"/>
              <a:buChar char="v"/>
            </a:pPr>
            <a:r>
              <a:rPr lang="fr-FR" sz="2800" dirty="0"/>
              <a:t>Fondés sur le modèle donné en </a:t>
            </a:r>
            <a:r>
              <a:rPr lang="fr-FR" sz="2800" dirty="0" err="1"/>
              <a:t>Ac</a:t>
            </a:r>
            <a:r>
              <a:rPr lang="fr-FR" sz="2800" dirty="0"/>
              <a:t> 2.</a:t>
            </a:r>
          </a:p>
        </p:txBody>
      </p:sp>
      <p:pic>
        <p:nvPicPr>
          <p:cNvPr id="4" name="Espace réservé du contenu 4">
            <a:extLst>
              <a:ext uri="{FF2B5EF4-FFF2-40B4-BE49-F238E27FC236}">
                <a16:creationId xmlns:a16="http://schemas.microsoft.com/office/drawing/2014/main" id="{D7D0FD44-A42E-AA28-AFFE-3A6F13B90E13}"/>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B4CA47-7958-1CC7-2308-375D2E124700}"/>
              </a:ext>
            </a:extLst>
          </p:cNvPr>
          <p:cNvSpPr txBox="1">
            <a:spLocks noGrp="1"/>
          </p:cNvSpPr>
          <p:nvPr>
            <p:ph type="title"/>
          </p:nvPr>
        </p:nvSpPr>
        <p:spPr>
          <a:xfrm>
            <a:off x="1671145" y="146988"/>
            <a:ext cx="10362861" cy="1554380"/>
          </a:xfrm>
        </p:spPr>
        <p:txBody>
          <a:bodyPr>
            <a:normAutofit fontScale="90000"/>
          </a:bodyPr>
          <a:lstStyle/>
          <a:p>
            <a:pPr lvl="0"/>
            <a:r>
              <a:rPr lang="fr-FR" sz="4400" b="1" dirty="0">
                <a:solidFill>
                  <a:schemeClr val="accent5">
                    <a:lumMod val="50000"/>
                  </a:schemeClr>
                </a:solidFill>
              </a:rPr>
              <a:t>Les 5 essentiels: </a:t>
            </a:r>
            <a:br>
              <a:rPr lang="fr-FR" sz="3200" dirty="0"/>
            </a:br>
            <a:r>
              <a:rPr lang="fr-FR" dirty="0">
                <a:solidFill>
                  <a:srgbClr val="C00000"/>
                </a:solidFill>
              </a:rPr>
              <a:t>Un processus de croissance à différents niveaux qui s’entrainent mutuellement</a:t>
            </a:r>
          </a:p>
        </p:txBody>
      </p:sp>
      <p:pic>
        <p:nvPicPr>
          <p:cNvPr id="4" name="Espace réservé du contenu 4">
            <a:extLst>
              <a:ext uri="{FF2B5EF4-FFF2-40B4-BE49-F238E27FC236}">
                <a16:creationId xmlns:a16="http://schemas.microsoft.com/office/drawing/2014/main" id="{A3BAF97B-EB98-898F-FD61-E6D1B465C77E}"/>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pic>
        <p:nvPicPr>
          <p:cNvPr id="8" name="Image 7">
            <a:extLst>
              <a:ext uri="{FF2B5EF4-FFF2-40B4-BE49-F238E27FC236}">
                <a16:creationId xmlns:a16="http://schemas.microsoft.com/office/drawing/2014/main" id="{99E62F4E-C0F6-72D2-BBC3-AB3A842F7926}"/>
              </a:ext>
            </a:extLst>
          </p:cNvPr>
          <p:cNvPicPr>
            <a:picLocks noChangeAspect="1"/>
          </p:cNvPicPr>
          <p:nvPr/>
        </p:nvPicPr>
        <p:blipFill>
          <a:blip r:embed="rId3"/>
          <a:stretch>
            <a:fillRect/>
          </a:stretch>
        </p:blipFill>
        <p:spPr>
          <a:xfrm>
            <a:off x="7644245" y="4123407"/>
            <a:ext cx="2295042" cy="2295042"/>
          </a:xfrm>
          <a:prstGeom prst="rect">
            <a:avLst/>
          </a:prstGeom>
        </p:spPr>
      </p:pic>
      <p:sp>
        <p:nvSpPr>
          <p:cNvPr id="7" name="ZoneTexte 6">
            <a:extLst>
              <a:ext uri="{FF2B5EF4-FFF2-40B4-BE49-F238E27FC236}">
                <a16:creationId xmlns:a16="http://schemas.microsoft.com/office/drawing/2014/main" id="{08671EFB-A544-B133-7B53-E3238D5B8A2D}"/>
              </a:ext>
            </a:extLst>
          </p:cNvPr>
          <p:cNvSpPr txBox="1"/>
          <p:nvPr/>
        </p:nvSpPr>
        <p:spPr>
          <a:xfrm>
            <a:off x="8068942" y="4976759"/>
            <a:ext cx="1376192" cy="400110"/>
          </a:xfrm>
          <a:prstGeom prst="rect">
            <a:avLst/>
          </a:prstGeom>
          <a:noFill/>
        </p:spPr>
        <p:txBody>
          <a:bodyPr wrap="square" rtlCol="0">
            <a:spAutoFit/>
          </a:bodyPr>
          <a:lstStyle/>
          <a:p>
            <a:pPr algn="ctr"/>
            <a:r>
              <a:rPr lang="fr-FR" sz="2000" dirty="0">
                <a:solidFill>
                  <a:schemeClr val="bg1"/>
                </a:solidFill>
                <a:latin typeface="Century Gothic" panose="020B0502020202020204" pitchFamily="34" charset="0"/>
              </a:rPr>
              <a:t>Paroisse </a:t>
            </a:r>
          </a:p>
        </p:txBody>
      </p:sp>
      <p:pic>
        <p:nvPicPr>
          <p:cNvPr id="9" name="Image 8">
            <a:extLst>
              <a:ext uri="{FF2B5EF4-FFF2-40B4-BE49-F238E27FC236}">
                <a16:creationId xmlns:a16="http://schemas.microsoft.com/office/drawing/2014/main" id="{A12EFD06-F760-284B-3C7F-1B6C6F3116B0}"/>
              </a:ext>
            </a:extLst>
          </p:cNvPr>
          <p:cNvPicPr>
            <a:picLocks noChangeAspect="1"/>
          </p:cNvPicPr>
          <p:nvPr/>
        </p:nvPicPr>
        <p:blipFill>
          <a:blip r:embed="rId3"/>
          <a:stretch>
            <a:fillRect/>
          </a:stretch>
        </p:blipFill>
        <p:spPr>
          <a:xfrm rot="390354">
            <a:off x="6084354" y="3603932"/>
            <a:ext cx="1735281" cy="1735281"/>
          </a:xfrm>
          <a:prstGeom prst="rect">
            <a:avLst/>
          </a:prstGeom>
        </p:spPr>
      </p:pic>
      <p:sp>
        <p:nvSpPr>
          <p:cNvPr id="11" name="ZoneTexte 10">
            <a:extLst>
              <a:ext uri="{FF2B5EF4-FFF2-40B4-BE49-F238E27FC236}">
                <a16:creationId xmlns:a16="http://schemas.microsoft.com/office/drawing/2014/main" id="{FF30606F-B2BE-2A34-293F-9BF7CCAC3D2B}"/>
              </a:ext>
            </a:extLst>
          </p:cNvPr>
          <p:cNvSpPr txBox="1"/>
          <p:nvPr/>
        </p:nvSpPr>
        <p:spPr>
          <a:xfrm>
            <a:off x="6333983" y="4271517"/>
            <a:ext cx="1152896" cy="400110"/>
          </a:xfrm>
          <a:prstGeom prst="rect">
            <a:avLst/>
          </a:prstGeom>
          <a:noFill/>
        </p:spPr>
        <p:txBody>
          <a:bodyPr wrap="square" rtlCol="0">
            <a:spAutoFit/>
          </a:bodyPr>
          <a:lstStyle/>
          <a:p>
            <a:pPr algn="ctr"/>
            <a:r>
              <a:rPr lang="fr-FR" sz="2000" dirty="0">
                <a:solidFill>
                  <a:schemeClr val="bg1"/>
                </a:solidFill>
                <a:latin typeface="Century Gothic" panose="020B0502020202020204" pitchFamily="34" charset="0"/>
              </a:rPr>
              <a:t>Service</a:t>
            </a:r>
          </a:p>
        </p:txBody>
      </p:sp>
      <p:pic>
        <p:nvPicPr>
          <p:cNvPr id="12" name="Image 11">
            <a:extLst>
              <a:ext uri="{FF2B5EF4-FFF2-40B4-BE49-F238E27FC236}">
                <a16:creationId xmlns:a16="http://schemas.microsoft.com/office/drawing/2014/main" id="{4197563C-E50A-9B1D-534E-C54B75B73360}"/>
              </a:ext>
            </a:extLst>
          </p:cNvPr>
          <p:cNvPicPr>
            <a:picLocks noChangeAspect="1"/>
          </p:cNvPicPr>
          <p:nvPr/>
        </p:nvPicPr>
        <p:blipFill>
          <a:blip r:embed="rId3"/>
          <a:stretch>
            <a:fillRect/>
          </a:stretch>
        </p:blipFill>
        <p:spPr>
          <a:xfrm rot="21440091">
            <a:off x="7152765" y="2368396"/>
            <a:ext cx="1544850" cy="1544850"/>
          </a:xfrm>
          <a:prstGeom prst="rect">
            <a:avLst/>
          </a:prstGeom>
        </p:spPr>
      </p:pic>
      <p:sp>
        <p:nvSpPr>
          <p:cNvPr id="13" name="ZoneTexte 12">
            <a:extLst>
              <a:ext uri="{FF2B5EF4-FFF2-40B4-BE49-F238E27FC236}">
                <a16:creationId xmlns:a16="http://schemas.microsoft.com/office/drawing/2014/main" id="{4A0695E3-0148-C7AB-E122-2994AF8D1003}"/>
              </a:ext>
            </a:extLst>
          </p:cNvPr>
          <p:cNvSpPr txBox="1"/>
          <p:nvPr/>
        </p:nvSpPr>
        <p:spPr>
          <a:xfrm>
            <a:off x="7335908" y="2693508"/>
            <a:ext cx="1152896" cy="707886"/>
          </a:xfrm>
          <a:prstGeom prst="rect">
            <a:avLst/>
          </a:prstGeom>
          <a:noFill/>
        </p:spPr>
        <p:txBody>
          <a:bodyPr wrap="square" rtlCol="0">
            <a:spAutoFit/>
          </a:bodyPr>
          <a:lstStyle/>
          <a:p>
            <a:pPr algn="ctr"/>
            <a:r>
              <a:rPr lang="fr-FR" sz="2000" dirty="0">
                <a:solidFill>
                  <a:schemeClr val="bg1"/>
                </a:solidFill>
                <a:latin typeface="Century Gothic" panose="020B0502020202020204" pitchFamily="34" charset="0"/>
              </a:rPr>
              <a:t>Petit groupe </a:t>
            </a:r>
          </a:p>
        </p:txBody>
      </p:sp>
      <p:pic>
        <p:nvPicPr>
          <p:cNvPr id="14" name="Image 13">
            <a:extLst>
              <a:ext uri="{FF2B5EF4-FFF2-40B4-BE49-F238E27FC236}">
                <a16:creationId xmlns:a16="http://schemas.microsoft.com/office/drawing/2014/main" id="{55FA0C8C-6812-B691-39E2-F32CB6C2D8CD}"/>
              </a:ext>
            </a:extLst>
          </p:cNvPr>
          <p:cNvPicPr>
            <a:picLocks noChangeAspect="1"/>
          </p:cNvPicPr>
          <p:nvPr/>
        </p:nvPicPr>
        <p:blipFill>
          <a:blip r:embed="rId3"/>
          <a:stretch>
            <a:fillRect/>
          </a:stretch>
        </p:blipFill>
        <p:spPr>
          <a:xfrm rot="21440091">
            <a:off x="8521709" y="1631714"/>
            <a:ext cx="1449001" cy="1449001"/>
          </a:xfrm>
          <a:prstGeom prst="rect">
            <a:avLst/>
          </a:prstGeom>
        </p:spPr>
      </p:pic>
      <p:sp>
        <p:nvSpPr>
          <p:cNvPr id="15" name="ZoneTexte 14">
            <a:extLst>
              <a:ext uri="{FF2B5EF4-FFF2-40B4-BE49-F238E27FC236}">
                <a16:creationId xmlns:a16="http://schemas.microsoft.com/office/drawing/2014/main" id="{9D5217B0-0485-8C8B-C9BE-6C7FD5FF5790}"/>
              </a:ext>
            </a:extLst>
          </p:cNvPr>
          <p:cNvSpPr txBox="1"/>
          <p:nvPr/>
        </p:nvSpPr>
        <p:spPr>
          <a:xfrm>
            <a:off x="8509757" y="2117439"/>
            <a:ext cx="1470884" cy="400110"/>
          </a:xfrm>
          <a:prstGeom prst="rect">
            <a:avLst/>
          </a:prstGeom>
          <a:noFill/>
        </p:spPr>
        <p:txBody>
          <a:bodyPr wrap="square" rtlCol="0">
            <a:spAutoFit/>
          </a:bodyPr>
          <a:lstStyle/>
          <a:p>
            <a:pPr algn="ctr"/>
            <a:r>
              <a:rPr lang="fr-FR" sz="2000" dirty="0">
                <a:solidFill>
                  <a:schemeClr val="bg1"/>
                </a:solidFill>
                <a:latin typeface="Century Gothic" panose="020B0502020202020204" pitchFamily="34" charset="0"/>
              </a:rPr>
              <a:t>Personnel</a:t>
            </a:r>
          </a:p>
        </p:txBody>
      </p:sp>
      <p:sp>
        <p:nvSpPr>
          <p:cNvPr id="16" name="Arc 15">
            <a:extLst>
              <a:ext uri="{FF2B5EF4-FFF2-40B4-BE49-F238E27FC236}">
                <a16:creationId xmlns:a16="http://schemas.microsoft.com/office/drawing/2014/main" id="{67D79A6F-C743-7D5F-C999-E8A1EDEDBB58}"/>
              </a:ext>
            </a:extLst>
          </p:cNvPr>
          <p:cNvSpPr/>
          <p:nvPr/>
        </p:nvSpPr>
        <p:spPr>
          <a:xfrm>
            <a:off x="7829230" y="3781547"/>
            <a:ext cx="2532347" cy="2295041"/>
          </a:xfrm>
          <a:prstGeom prst="arc">
            <a:avLst/>
          </a:prstGeom>
          <a:noFill/>
          <a:ln w="63500">
            <a:solidFill>
              <a:srgbClr val="245A72"/>
            </a:solidFill>
          </a:ln>
          <a:effectLst>
            <a:outerShdw blurRad="50800" dist="50800" dir="5400000" algn="ctr" rotWithShape="0">
              <a:schemeClr val="accent1">
                <a:lumMod val="75000"/>
                <a:alpha val="82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Triangle 16">
            <a:extLst>
              <a:ext uri="{FF2B5EF4-FFF2-40B4-BE49-F238E27FC236}">
                <a16:creationId xmlns:a16="http://schemas.microsoft.com/office/drawing/2014/main" id="{B40A8106-94C6-2F9C-7C91-D4BFA1F6C787}"/>
              </a:ext>
            </a:extLst>
          </p:cNvPr>
          <p:cNvSpPr/>
          <p:nvPr/>
        </p:nvSpPr>
        <p:spPr>
          <a:xfrm rot="10800000">
            <a:off x="10195322" y="4929067"/>
            <a:ext cx="332509" cy="437119"/>
          </a:xfrm>
          <a:prstGeom prst="triangle">
            <a:avLst/>
          </a:prstGeom>
          <a:solidFill>
            <a:srgbClr val="245A72"/>
          </a:solidFill>
          <a:ln>
            <a:solidFill>
              <a:srgbClr val="245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c 17">
            <a:extLst>
              <a:ext uri="{FF2B5EF4-FFF2-40B4-BE49-F238E27FC236}">
                <a16:creationId xmlns:a16="http://schemas.microsoft.com/office/drawing/2014/main" id="{AF3D6F84-22C7-A218-54CA-41CB7CCCB789}"/>
              </a:ext>
            </a:extLst>
          </p:cNvPr>
          <p:cNvSpPr/>
          <p:nvPr/>
        </p:nvSpPr>
        <p:spPr>
          <a:xfrm flipH="1">
            <a:off x="5835047" y="3419856"/>
            <a:ext cx="1628881" cy="1380133"/>
          </a:xfrm>
          <a:prstGeom prst="arc">
            <a:avLst/>
          </a:prstGeom>
          <a:noFill/>
          <a:ln w="63500">
            <a:solidFill>
              <a:srgbClr val="245A72"/>
            </a:solidFill>
          </a:ln>
          <a:effectLst>
            <a:outerShdw blurRad="50800" dist="50800" dir="5400000" algn="ctr" rotWithShape="0">
              <a:schemeClr val="accent1">
                <a:lumMod val="75000"/>
                <a:alpha val="82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 name="Triangle 18">
            <a:extLst>
              <a:ext uri="{FF2B5EF4-FFF2-40B4-BE49-F238E27FC236}">
                <a16:creationId xmlns:a16="http://schemas.microsoft.com/office/drawing/2014/main" id="{E04F5B12-951E-5F32-B111-DE5C81A0CE55}"/>
              </a:ext>
            </a:extLst>
          </p:cNvPr>
          <p:cNvSpPr/>
          <p:nvPr/>
        </p:nvSpPr>
        <p:spPr>
          <a:xfrm rot="10800000" flipH="1">
            <a:off x="5699307" y="4123407"/>
            <a:ext cx="301350" cy="437118"/>
          </a:xfrm>
          <a:prstGeom prst="triangle">
            <a:avLst/>
          </a:prstGeom>
          <a:solidFill>
            <a:srgbClr val="245A72"/>
          </a:solidFill>
          <a:ln>
            <a:solidFill>
              <a:srgbClr val="245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rc 19">
            <a:extLst>
              <a:ext uri="{FF2B5EF4-FFF2-40B4-BE49-F238E27FC236}">
                <a16:creationId xmlns:a16="http://schemas.microsoft.com/office/drawing/2014/main" id="{DA679D7A-280C-BF1D-DEB0-FA3F704DDD77}"/>
              </a:ext>
            </a:extLst>
          </p:cNvPr>
          <p:cNvSpPr/>
          <p:nvPr/>
        </p:nvSpPr>
        <p:spPr>
          <a:xfrm rot="151222" flipH="1">
            <a:off x="6873703" y="2201154"/>
            <a:ext cx="1628881" cy="1380133"/>
          </a:xfrm>
          <a:prstGeom prst="arc">
            <a:avLst/>
          </a:prstGeom>
          <a:noFill/>
          <a:ln w="63500">
            <a:solidFill>
              <a:srgbClr val="245A72"/>
            </a:solidFill>
          </a:ln>
          <a:effectLst>
            <a:outerShdw blurRad="50800" dist="50800" dir="5400000" algn="ctr" rotWithShape="0">
              <a:schemeClr val="accent1">
                <a:lumMod val="75000"/>
                <a:alpha val="82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 name="Triangle 20">
            <a:extLst>
              <a:ext uri="{FF2B5EF4-FFF2-40B4-BE49-F238E27FC236}">
                <a16:creationId xmlns:a16="http://schemas.microsoft.com/office/drawing/2014/main" id="{187FADED-04BB-EC10-88AE-73C993EA4C78}"/>
              </a:ext>
            </a:extLst>
          </p:cNvPr>
          <p:cNvSpPr/>
          <p:nvPr/>
        </p:nvSpPr>
        <p:spPr>
          <a:xfrm rot="5188045" flipH="1">
            <a:off x="7761681" y="1970962"/>
            <a:ext cx="301350" cy="437118"/>
          </a:xfrm>
          <a:prstGeom prst="triangle">
            <a:avLst/>
          </a:prstGeom>
          <a:solidFill>
            <a:srgbClr val="245A72"/>
          </a:solidFill>
          <a:ln>
            <a:solidFill>
              <a:srgbClr val="245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c 21">
            <a:extLst>
              <a:ext uri="{FF2B5EF4-FFF2-40B4-BE49-F238E27FC236}">
                <a16:creationId xmlns:a16="http://schemas.microsoft.com/office/drawing/2014/main" id="{5C33C99B-852E-D718-E24A-8D6E8CFD7240}"/>
              </a:ext>
            </a:extLst>
          </p:cNvPr>
          <p:cNvSpPr/>
          <p:nvPr/>
        </p:nvSpPr>
        <p:spPr>
          <a:xfrm rot="6863345" flipH="1">
            <a:off x="8744981" y="1726965"/>
            <a:ext cx="1735427" cy="1380133"/>
          </a:xfrm>
          <a:prstGeom prst="arc">
            <a:avLst/>
          </a:prstGeom>
          <a:noFill/>
          <a:ln w="63500">
            <a:solidFill>
              <a:srgbClr val="245A72"/>
            </a:solidFill>
          </a:ln>
          <a:effectLst>
            <a:outerShdw blurRad="50800" dist="50800" dir="5400000" algn="ctr" rotWithShape="0">
              <a:schemeClr val="accent1">
                <a:lumMod val="75000"/>
                <a:alpha val="82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riangle 22">
            <a:extLst>
              <a:ext uri="{FF2B5EF4-FFF2-40B4-BE49-F238E27FC236}">
                <a16:creationId xmlns:a16="http://schemas.microsoft.com/office/drawing/2014/main" id="{352483D6-F5BE-D867-160C-2B2379C5153A}"/>
              </a:ext>
            </a:extLst>
          </p:cNvPr>
          <p:cNvSpPr/>
          <p:nvPr/>
        </p:nvSpPr>
        <p:spPr>
          <a:xfrm rot="12055358" flipH="1">
            <a:off x="10007400" y="2677964"/>
            <a:ext cx="301350" cy="437118"/>
          </a:xfrm>
          <a:prstGeom prst="triangle">
            <a:avLst/>
          </a:prstGeom>
          <a:solidFill>
            <a:srgbClr val="245A72"/>
          </a:solidFill>
          <a:ln>
            <a:solidFill>
              <a:srgbClr val="245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DF2C85CC-4C74-0C6F-8C7A-4DC2FB1274AE}"/>
              </a:ext>
            </a:extLst>
          </p:cNvPr>
          <p:cNvSpPr/>
          <p:nvPr/>
        </p:nvSpPr>
        <p:spPr>
          <a:xfrm>
            <a:off x="1966283" y="2080822"/>
            <a:ext cx="3064933" cy="3834495"/>
          </a:xfrm>
          <a:custGeom>
            <a:avLst/>
            <a:gdLst>
              <a:gd name="connsiteX0" fmla="*/ 0 w 3064933"/>
              <a:gd name="connsiteY0" fmla="*/ 0 h 3834495"/>
              <a:gd name="connsiteX1" fmla="*/ 3064933 w 3064933"/>
              <a:gd name="connsiteY1" fmla="*/ 0 h 3834495"/>
              <a:gd name="connsiteX2" fmla="*/ 3064933 w 3064933"/>
              <a:gd name="connsiteY2" fmla="*/ 3834495 h 3834495"/>
              <a:gd name="connsiteX3" fmla="*/ 0 w 3064933"/>
              <a:gd name="connsiteY3" fmla="*/ 3834495 h 3834495"/>
              <a:gd name="connsiteX4" fmla="*/ 0 w 3064933"/>
              <a:gd name="connsiteY4" fmla="*/ 0 h 3834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933" h="3834495" fill="none" extrusionOk="0">
                <a:moveTo>
                  <a:pt x="0" y="0"/>
                </a:moveTo>
                <a:cubicBezTo>
                  <a:pt x="665258" y="5753"/>
                  <a:pt x="2062106" y="-51483"/>
                  <a:pt x="3064933" y="0"/>
                </a:cubicBezTo>
                <a:cubicBezTo>
                  <a:pt x="2904226" y="609746"/>
                  <a:pt x="3104600" y="2212812"/>
                  <a:pt x="3064933" y="3834495"/>
                </a:cubicBezTo>
                <a:cubicBezTo>
                  <a:pt x="1542903" y="3815537"/>
                  <a:pt x="1200035" y="3773854"/>
                  <a:pt x="0" y="3834495"/>
                </a:cubicBezTo>
                <a:cubicBezTo>
                  <a:pt x="32216" y="3068070"/>
                  <a:pt x="57206" y="439235"/>
                  <a:pt x="0" y="0"/>
                </a:cubicBezTo>
                <a:close/>
              </a:path>
              <a:path w="3064933" h="3834495" stroke="0" extrusionOk="0">
                <a:moveTo>
                  <a:pt x="0" y="0"/>
                </a:moveTo>
                <a:cubicBezTo>
                  <a:pt x="453023" y="-133594"/>
                  <a:pt x="2272714" y="63808"/>
                  <a:pt x="3064933" y="0"/>
                </a:cubicBezTo>
                <a:cubicBezTo>
                  <a:pt x="2941933" y="837788"/>
                  <a:pt x="3161793" y="2661232"/>
                  <a:pt x="3064933" y="3834495"/>
                </a:cubicBezTo>
                <a:cubicBezTo>
                  <a:pt x="2702656" y="3775601"/>
                  <a:pt x="1324685" y="3848728"/>
                  <a:pt x="0" y="3834495"/>
                </a:cubicBezTo>
                <a:cubicBezTo>
                  <a:pt x="-3173" y="2077309"/>
                  <a:pt x="-94267" y="405016"/>
                  <a:pt x="0" y="0"/>
                </a:cubicBezTo>
                <a:close/>
              </a:path>
            </a:pathLst>
          </a:custGeom>
          <a:solidFill>
            <a:srgbClr val="A53011"/>
          </a:solidFill>
          <a:ln w="44450">
            <a:solidFill>
              <a:srgbClr val="A53011">
                <a:alpha val="74000"/>
              </a:srgbClr>
            </a:solidFill>
            <a:extLst>
              <a:ext uri="{C807C97D-BFC1-408E-A445-0C87EB9F89A2}">
                <ask:lineSketchStyleProps xmlns:ask="http://schemas.microsoft.com/office/drawing/2018/sketchyshapes" sd="85285468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4 niveaux qui s’entraînent mutuellement </a:t>
            </a:r>
          </a:p>
        </p:txBody>
      </p:sp>
      <p:pic>
        <p:nvPicPr>
          <p:cNvPr id="27" name="Image 26">
            <a:extLst>
              <a:ext uri="{FF2B5EF4-FFF2-40B4-BE49-F238E27FC236}">
                <a16:creationId xmlns:a16="http://schemas.microsoft.com/office/drawing/2014/main" id="{860DF546-DFCE-931B-95B9-58A7060F951D}"/>
              </a:ext>
            </a:extLst>
          </p:cNvPr>
          <p:cNvPicPr>
            <a:picLocks noChangeAspect="1"/>
          </p:cNvPicPr>
          <p:nvPr/>
        </p:nvPicPr>
        <p:blipFill>
          <a:blip r:embed="rId4"/>
          <a:stretch>
            <a:fillRect/>
          </a:stretch>
        </p:blipFill>
        <p:spPr>
          <a:xfrm rot="253524">
            <a:off x="6416822" y="4619719"/>
            <a:ext cx="1037411" cy="286523"/>
          </a:xfrm>
          <a:prstGeom prst="rect">
            <a:avLst/>
          </a:prstGeom>
        </p:spPr>
      </p:pic>
      <p:pic>
        <p:nvPicPr>
          <p:cNvPr id="28" name="Image 27">
            <a:extLst>
              <a:ext uri="{FF2B5EF4-FFF2-40B4-BE49-F238E27FC236}">
                <a16:creationId xmlns:a16="http://schemas.microsoft.com/office/drawing/2014/main" id="{D8325B1F-A172-81F4-CF18-F764B75BE671}"/>
              </a:ext>
            </a:extLst>
          </p:cNvPr>
          <p:cNvPicPr>
            <a:picLocks noChangeAspect="1"/>
          </p:cNvPicPr>
          <p:nvPr/>
        </p:nvPicPr>
        <p:blipFill>
          <a:blip r:embed="rId4"/>
          <a:stretch>
            <a:fillRect/>
          </a:stretch>
        </p:blipFill>
        <p:spPr>
          <a:xfrm rot="253524">
            <a:off x="8295118" y="5565265"/>
            <a:ext cx="1037411" cy="286523"/>
          </a:xfrm>
          <a:prstGeom prst="rect">
            <a:avLst/>
          </a:prstGeom>
        </p:spPr>
      </p:pic>
      <p:pic>
        <p:nvPicPr>
          <p:cNvPr id="29" name="Image 28">
            <a:extLst>
              <a:ext uri="{FF2B5EF4-FFF2-40B4-BE49-F238E27FC236}">
                <a16:creationId xmlns:a16="http://schemas.microsoft.com/office/drawing/2014/main" id="{B3C06FD9-AF93-33D3-7FAE-B601F2EE2B53}"/>
              </a:ext>
            </a:extLst>
          </p:cNvPr>
          <p:cNvPicPr>
            <a:picLocks noChangeAspect="1"/>
          </p:cNvPicPr>
          <p:nvPr/>
        </p:nvPicPr>
        <p:blipFill>
          <a:blip r:embed="rId4"/>
          <a:stretch>
            <a:fillRect/>
          </a:stretch>
        </p:blipFill>
        <p:spPr>
          <a:xfrm rot="253524">
            <a:off x="7558057" y="3415886"/>
            <a:ext cx="776317" cy="214411"/>
          </a:xfrm>
          <a:prstGeom prst="rect">
            <a:avLst/>
          </a:prstGeom>
        </p:spPr>
      </p:pic>
      <p:pic>
        <p:nvPicPr>
          <p:cNvPr id="30" name="Image 29">
            <a:extLst>
              <a:ext uri="{FF2B5EF4-FFF2-40B4-BE49-F238E27FC236}">
                <a16:creationId xmlns:a16="http://schemas.microsoft.com/office/drawing/2014/main" id="{62F5A94D-B033-83B9-25A4-F66A6B46A9AC}"/>
              </a:ext>
            </a:extLst>
          </p:cNvPr>
          <p:cNvPicPr>
            <a:picLocks noChangeAspect="1"/>
          </p:cNvPicPr>
          <p:nvPr/>
        </p:nvPicPr>
        <p:blipFill>
          <a:blip r:embed="rId4"/>
          <a:stretch>
            <a:fillRect/>
          </a:stretch>
        </p:blipFill>
        <p:spPr>
          <a:xfrm rot="253524">
            <a:off x="8839361" y="2522171"/>
            <a:ext cx="811676" cy="2241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DE295-BFE7-204D-0E5A-063DE9908596}"/>
              </a:ext>
            </a:extLst>
          </p:cNvPr>
          <p:cNvSpPr txBox="1">
            <a:spLocks noGrp="1"/>
          </p:cNvSpPr>
          <p:nvPr>
            <p:ph type="title"/>
          </p:nvPr>
        </p:nvSpPr>
        <p:spPr>
          <a:xfrm>
            <a:off x="2306976" y="275965"/>
            <a:ext cx="9773171" cy="1280891"/>
          </a:xfrm>
        </p:spPr>
        <p:txBody>
          <a:bodyPr/>
          <a:lstStyle/>
          <a:p>
            <a:pPr lvl="0"/>
            <a:r>
              <a:rPr lang="fr-FR" sz="4000" b="1" dirty="0">
                <a:solidFill>
                  <a:schemeClr val="accent5">
                    <a:lumMod val="50000"/>
                  </a:schemeClr>
                </a:solidFill>
              </a:rPr>
              <a:t>Les 5 essentiels: </a:t>
            </a:r>
            <a:br>
              <a:rPr lang="fr-FR" dirty="0"/>
            </a:br>
            <a:r>
              <a:rPr lang="fr-FR" dirty="0">
                <a:solidFill>
                  <a:srgbClr val="C00000"/>
                </a:solidFill>
              </a:rPr>
              <a:t>Un mécanisme vertueux</a:t>
            </a:r>
          </a:p>
        </p:txBody>
      </p:sp>
      <p:pic>
        <p:nvPicPr>
          <p:cNvPr id="3" name="Espace réservé du contenu 4">
            <a:extLst>
              <a:ext uri="{FF2B5EF4-FFF2-40B4-BE49-F238E27FC236}">
                <a16:creationId xmlns:a16="http://schemas.microsoft.com/office/drawing/2014/main" id="{7BAEA063-56E5-00C1-A985-A4E50B92CCB0}"/>
              </a:ext>
            </a:extLst>
          </p:cNvPr>
          <p:cNvPicPr>
            <a:picLocks noGrp="1" noChangeAspect="1"/>
          </p:cNvPicPr>
          <p:nvPr>
            <p:ph idx="1"/>
          </p:nvPr>
        </p:nvPicPr>
        <p:blipFill rotWithShape="1">
          <a:blip r:embed="rId2"/>
          <a:srcRect l="19015" t="6256" r="16690" b="6291"/>
          <a:stretch/>
        </p:blipFill>
        <p:spPr>
          <a:xfrm>
            <a:off x="3490937" y="1547257"/>
            <a:ext cx="5684594" cy="5310743"/>
          </a:xfrm>
        </p:spPr>
      </p:pic>
      <p:pic>
        <p:nvPicPr>
          <p:cNvPr id="4" name="Espace réservé du contenu 4">
            <a:extLst>
              <a:ext uri="{FF2B5EF4-FFF2-40B4-BE49-F238E27FC236}">
                <a16:creationId xmlns:a16="http://schemas.microsoft.com/office/drawing/2014/main" id="{CA468C0C-5CDF-14EB-8232-E8E63C9C064C}"/>
              </a:ext>
            </a:extLst>
          </p:cNvPr>
          <p:cNvPicPr>
            <a:picLocks noChangeAspect="1"/>
          </p:cNvPicPr>
          <p:nvPr/>
        </p:nvPicPr>
        <p:blipFill>
          <a:blip r:embed="rId3"/>
          <a:stretch>
            <a:fillRect/>
          </a:stretch>
        </p:blipFill>
        <p:spPr>
          <a:xfrm>
            <a:off x="10599487" y="5596768"/>
            <a:ext cx="1522805" cy="1189597"/>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33F60-B032-6CF0-4DE4-A1167CBEA5C5}"/>
              </a:ext>
            </a:extLst>
          </p:cNvPr>
          <p:cNvSpPr txBox="1">
            <a:spLocks noGrp="1"/>
          </p:cNvSpPr>
          <p:nvPr>
            <p:ph type="title"/>
          </p:nvPr>
        </p:nvSpPr>
        <p:spPr>
          <a:xfrm>
            <a:off x="2546786" y="355665"/>
            <a:ext cx="8911687" cy="1280891"/>
          </a:xfrm>
        </p:spPr>
        <p:txBody>
          <a:bodyPr>
            <a:normAutofit fontScale="90000"/>
          </a:bodyPr>
          <a:lstStyle/>
          <a:p>
            <a:pPr lvl="0"/>
            <a:r>
              <a:rPr lang="fr-FR" sz="4000" b="1" dirty="0">
                <a:solidFill>
                  <a:schemeClr val="accent5">
                    <a:lumMod val="50000"/>
                  </a:schemeClr>
                </a:solidFill>
              </a:rPr>
              <a:t>Comprendre ce qui bloque: </a:t>
            </a:r>
            <a:br>
              <a:rPr lang="fr-FR" dirty="0"/>
            </a:br>
            <a:r>
              <a:rPr lang="fr-FR" dirty="0">
                <a:solidFill>
                  <a:srgbClr val="C00000"/>
                </a:solidFill>
              </a:rPr>
              <a:t>Le facteur limitant, la « loi du minimum »</a:t>
            </a:r>
          </a:p>
        </p:txBody>
      </p:sp>
      <p:pic>
        <p:nvPicPr>
          <p:cNvPr id="3" name="Espace réservé du contenu 4">
            <a:extLst>
              <a:ext uri="{FF2B5EF4-FFF2-40B4-BE49-F238E27FC236}">
                <a16:creationId xmlns:a16="http://schemas.microsoft.com/office/drawing/2014/main" id="{1B1B3BEC-2492-D0D9-7A06-80BB62EE3B69}"/>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pic>
        <p:nvPicPr>
          <p:cNvPr id="5" name="Image 4">
            <a:extLst>
              <a:ext uri="{FF2B5EF4-FFF2-40B4-BE49-F238E27FC236}">
                <a16:creationId xmlns:a16="http://schemas.microsoft.com/office/drawing/2014/main" id="{5C578C75-CD52-0329-98A4-4E560D50AA0E}"/>
              </a:ext>
            </a:extLst>
          </p:cNvPr>
          <p:cNvPicPr>
            <a:picLocks noChangeAspect="1"/>
          </p:cNvPicPr>
          <p:nvPr/>
        </p:nvPicPr>
        <p:blipFill>
          <a:blip r:embed="rId3"/>
          <a:stretch>
            <a:fillRect/>
          </a:stretch>
        </p:blipFill>
        <p:spPr>
          <a:xfrm>
            <a:off x="2297102" y="1916855"/>
            <a:ext cx="2753506" cy="3399613"/>
          </a:xfrm>
          <a:prstGeom prst="rect">
            <a:avLst/>
          </a:prstGeom>
        </p:spPr>
      </p:pic>
      <p:sp>
        <p:nvSpPr>
          <p:cNvPr id="24" name="Arc 23">
            <a:extLst>
              <a:ext uri="{FF2B5EF4-FFF2-40B4-BE49-F238E27FC236}">
                <a16:creationId xmlns:a16="http://schemas.microsoft.com/office/drawing/2014/main" id="{AB492C42-6159-2E08-5A5F-36C9B0BBA8FC}"/>
              </a:ext>
            </a:extLst>
          </p:cNvPr>
          <p:cNvSpPr/>
          <p:nvPr/>
        </p:nvSpPr>
        <p:spPr>
          <a:xfrm rot="9568621" flipH="1" flipV="1">
            <a:off x="2964447" y="2238408"/>
            <a:ext cx="3352655" cy="1549342"/>
          </a:xfrm>
          <a:prstGeom prst="arc">
            <a:avLst>
              <a:gd name="adj1" fmla="val 12185911"/>
              <a:gd name="adj2" fmla="val 21335063"/>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DE08728A-B62E-C543-F76E-563E7E976F28}"/>
              </a:ext>
            </a:extLst>
          </p:cNvPr>
          <p:cNvSpPr txBox="1"/>
          <p:nvPr/>
        </p:nvSpPr>
        <p:spPr>
          <a:xfrm>
            <a:off x="6277948" y="2145873"/>
            <a:ext cx="3852337" cy="523220"/>
          </a:xfrm>
          <a:prstGeom prst="rect">
            <a:avLst/>
          </a:prstGeom>
          <a:noFill/>
        </p:spPr>
        <p:txBody>
          <a:bodyPr wrap="none" rtlCol="0">
            <a:spAutoFit/>
          </a:bodyPr>
          <a:lstStyle/>
          <a:p>
            <a:r>
              <a:rPr lang="fr-FR" sz="2800" b="1" dirty="0">
                <a:latin typeface="Century Gothic" panose="020B0502020202020204" pitchFamily="34" charset="0"/>
              </a:rPr>
              <a:t>Niveau de fécondité </a:t>
            </a:r>
          </a:p>
        </p:txBody>
      </p:sp>
      <p:sp>
        <p:nvSpPr>
          <p:cNvPr id="26" name="Arc 25">
            <a:extLst>
              <a:ext uri="{FF2B5EF4-FFF2-40B4-BE49-F238E27FC236}">
                <a16:creationId xmlns:a16="http://schemas.microsoft.com/office/drawing/2014/main" id="{7A07738C-4DBA-C94C-34F4-165D0014CACF}"/>
              </a:ext>
            </a:extLst>
          </p:cNvPr>
          <p:cNvSpPr/>
          <p:nvPr/>
        </p:nvSpPr>
        <p:spPr>
          <a:xfrm rot="10492770" flipH="1">
            <a:off x="2189934" y="2914269"/>
            <a:ext cx="4058212" cy="849281"/>
          </a:xfrm>
          <a:prstGeom prst="arc">
            <a:avLst>
              <a:gd name="adj1" fmla="val 12185911"/>
              <a:gd name="adj2" fmla="val 21405310"/>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EF047FF0-5C0D-D463-3B16-961F2FF586E9}"/>
              </a:ext>
            </a:extLst>
          </p:cNvPr>
          <p:cNvSpPr txBox="1"/>
          <p:nvPr/>
        </p:nvSpPr>
        <p:spPr>
          <a:xfrm>
            <a:off x="6277948" y="2980764"/>
            <a:ext cx="4432624" cy="523220"/>
          </a:xfrm>
          <a:prstGeom prst="rect">
            <a:avLst/>
          </a:prstGeom>
          <a:noFill/>
        </p:spPr>
        <p:txBody>
          <a:bodyPr wrap="none" rtlCol="0">
            <a:spAutoFit/>
          </a:bodyPr>
          <a:lstStyle/>
          <a:p>
            <a:r>
              <a:rPr lang="fr-FR" sz="2800" b="1" dirty="0">
                <a:latin typeface="Century Gothic" panose="020B0502020202020204" pitchFamily="34" charset="0"/>
              </a:rPr>
              <a:t>Facteur minimal limitant </a:t>
            </a:r>
          </a:p>
        </p:txBody>
      </p:sp>
      <p:sp>
        <p:nvSpPr>
          <p:cNvPr id="31" name="Lune 30">
            <a:extLst>
              <a:ext uri="{FF2B5EF4-FFF2-40B4-BE49-F238E27FC236}">
                <a16:creationId xmlns:a16="http://schemas.microsoft.com/office/drawing/2014/main" id="{A2A64D6E-5713-64A9-BD00-87A7854AC069}"/>
              </a:ext>
            </a:extLst>
          </p:cNvPr>
          <p:cNvSpPr/>
          <p:nvPr/>
        </p:nvSpPr>
        <p:spPr>
          <a:xfrm rot="16200000">
            <a:off x="3422061" y="2765212"/>
            <a:ext cx="503586" cy="2753508"/>
          </a:xfrm>
          <a:prstGeom prst="moon">
            <a:avLst>
              <a:gd name="adj" fmla="val 2105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Arc 31">
            <a:extLst>
              <a:ext uri="{FF2B5EF4-FFF2-40B4-BE49-F238E27FC236}">
                <a16:creationId xmlns:a16="http://schemas.microsoft.com/office/drawing/2014/main" id="{29895FE3-15E0-8CCD-281F-A8058B8A0D24}"/>
              </a:ext>
            </a:extLst>
          </p:cNvPr>
          <p:cNvSpPr/>
          <p:nvPr/>
        </p:nvSpPr>
        <p:spPr>
          <a:xfrm rot="11134090" flipH="1">
            <a:off x="2287865" y="3636146"/>
            <a:ext cx="4060634" cy="849281"/>
          </a:xfrm>
          <a:prstGeom prst="arc">
            <a:avLst>
              <a:gd name="adj1" fmla="val 12185911"/>
              <a:gd name="adj2" fmla="val 21405310"/>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81954757-AAFB-27DC-7168-FC94E33727E8}"/>
              </a:ext>
            </a:extLst>
          </p:cNvPr>
          <p:cNvSpPr txBox="1"/>
          <p:nvPr/>
        </p:nvSpPr>
        <p:spPr>
          <a:xfrm>
            <a:off x="6277948" y="3999366"/>
            <a:ext cx="4716356" cy="523220"/>
          </a:xfrm>
          <a:prstGeom prst="rect">
            <a:avLst/>
          </a:prstGeom>
          <a:noFill/>
        </p:spPr>
        <p:txBody>
          <a:bodyPr wrap="none" rtlCol="0">
            <a:spAutoFit/>
          </a:bodyPr>
          <a:lstStyle/>
          <a:p>
            <a:r>
              <a:rPr lang="fr-FR" sz="2800" b="1" dirty="0">
                <a:latin typeface="Century Gothic" panose="020B0502020202020204" pitchFamily="34" charset="0"/>
              </a:rPr>
              <a:t>Cohésion des 5 essentiels </a:t>
            </a:r>
          </a:p>
        </p:txBody>
      </p:sp>
      <p:sp>
        <p:nvSpPr>
          <p:cNvPr id="36" name="Rectangle 35">
            <a:extLst>
              <a:ext uri="{FF2B5EF4-FFF2-40B4-BE49-F238E27FC236}">
                <a16:creationId xmlns:a16="http://schemas.microsoft.com/office/drawing/2014/main" id="{009022F3-B6CE-BA17-0C3E-B482769E7378}"/>
              </a:ext>
            </a:extLst>
          </p:cNvPr>
          <p:cNvSpPr/>
          <p:nvPr/>
        </p:nvSpPr>
        <p:spPr>
          <a:xfrm>
            <a:off x="1585561" y="5556489"/>
            <a:ext cx="8612476" cy="1132596"/>
          </a:xfrm>
          <a:prstGeom prst="rect">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atin typeface="Century Gothic" panose="020B0502020202020204" pitchFamily="34" charset="0"/>
              </a:rPr>
              <a:t>La planche la plus courte détermine la contenance du tonneau </a:t>
            </a:r>
          </a:p>
        </p:txBody>
      </p:sp>
      <p:sp>
        <p:nvSpPr>
          <p:cNvPr id="37" name="Triangle 36">
            <a:extLst>
              <a:ext uri="{FF2B5EF4-FFF2-40B4-BE49-F238E27FC236}">
                <a16:creationId xmlns:a16="http://schemas.microsoft.com/office/drawing/2014/main" id="{AF0DC606-F75A-5C7E-7627-C45FBC636E8F}"/>
              </a:ext>
            </a:extLst>
          </p:cNvPr>
          <p:cNvSpPr/>
          <p:nvPr/>
        </p:nvSpPr>
        <p:spPr>
          <a:xfrm rot="12983764" flipH="1">
            <a:off x="3191145" y="2852012"/>
            <a:ext cx="193938" cy="27684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68512448-1F85-E5CB-39AE-2ABDC851AFD2}"/>
              </a:ext>
            </a:extLst>
          </p:cNvPr>
          <p:cNvSpPr/>
          <p:nvPr/>
        </p:nvSpPr>
        <p:spPr>
          <a:xfrm rot="16200000" flipH="1">
            <a:off x="3195333" y="3662285"/>
            <a:ext cx="193938" cy="27684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iangle 38">
            <a:extLst>
              <a:ext uri="{FF2B5EF4-FFF2-40B4-BE49-F238E27FC236}">
                <a16:creationId xmlns:a16="http://schemas.microsoft.com/office/drawing/2014/main" id="{1CFC0875-FF9F-63F6-8964-8E1E3D745908}"/>
              </a:ext>
            </a:extLst>
          </p:cNvPr>
          <p:cNvSpPr/>
          <p:nvPr/>
        </p:nvSpPr>
        <p:spPr>
          <a:xfrm rot="16947316" flipH="1">
            <a:off x="3169380" y="4173910"/>
            <a:ext cx="193938" cy="27684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C045E-39E7-3A99-9670-96F3A8275D2D}"/>
              </a:ext>
            </a:extLst>
          </p:cNvPr>
          <p:cNvSpPr txBox="1">
            <a:spLocks noGrp="1"/>
          </p:cNvSpPr>
          <p:nvPr>
            <p:ph type="title"/>
          </p:nvPr>
        </p:nvSpPr>
        <p:spPr>
          <a:xfrm>
            <a:off x="1936906" y="198195"/>
            <a:ext cx="10094435" cy="1706801"/>
          </a:xfrm>
        </p:spPr>
        <p:txBody>
          <a:bodyPr>
            <a:normAutofit fontScale="90000"/>
          </a:bodyPr>
          <a:lstStyle/>
          <a:p>
            <a:pPr lvl="0"/>
            <a:r>
              <a:rPr lang="fr-FR" sz="4400" b="1" dirty="0">
                <a:solidFill>
                  <a:schemeClr val="accent5">
                    <a:lumMod val="50000"/>
                  </a:schemeClr>
                </a:solidFill>
              </a:rPr>
              <a:t>Votre mission: </a:t>
            </a:r>
            <a:br>
              <a:rPr lang="fr-FR" sz="4400" b="1" dirty="0">
                <a:solidFill>
                  <a:schemeClr val="accent5">
                    <a:lumMod val="50000"/>
                  </a:schemeClr>
                </a:solidFill>
              </a:rPr>
            </a:br>
            <a:r>
              <a:rPr lang="fr-FR" sz="4400" b="1" dirty="0">
                <a:solidFill>
                  <a:schemeClr val="accent5">
                    <a:lumMod val="50000"/>
                  </a:schemeClr>
                </a:solidFill>
              </a:rPr>
              <a:t>« croissez », « allez » et…</a:t>
            </a:r>
            <a:br>
              <a:rPr lang="fr-FR" dirty="0"/>
            </a:br>
            <a:r>
              <a:rPr lang="fr-FR" dirty="0"/>
              <a:t>													</a:t>
            </a:r>
            <a:r>
              <a:rPr lang="fr-FR" sz="4400" dirty="0">
                <a:solidFill>
                  <a:srgbClr val="C00000"/>
                </a:solidFill>
              </a:rPr>
              <a:t>faites le point…</a:t>
            </a:r>
          </a:p>
        </p:txBody>
      </p:sp>
      <p:sp>
        <p:nvSpPr>
          <p:cNvPr id="3" name="Espace réservé du contenu 2">
            <a:extLst>
              <a:ext uri="{FF2B5EF4-FFF2-40B4-BE49-F238E27FC236}">
                <a16:creationId xmlns:a16="http://schemas.microsoft.com/office/drawing/2014/main" id="{A675CEA3-4793-1FD5-1E1C-4C7F48341CC3}"/>
              </a:ext>
            </a:extLst>
          </p:cNvPr>
          <p:cNvSpPr txBox="1">
            <a:spLocks noGrp="1"/>
          </p:cNvSpPr>
          <p:nvPr>
            <p:ph idx="1"/>
          </p:nvPr>
        </p:nvSpPr>
        <p:spPr>
          <a:xfrm>
            <a:off x="2094562" y="2762250"/>
            <a:ext cx="9792638" cy="3148970"/>
          </a:xfrm>
        </p:spPr>
        <p:txBody>
          <a:bodyPr>
            <a:normAutofit/>
          </a:bodyPr>
          <a:lstStyle/>
          <a:p>
            <a:pPr lvl="0"/>
            <a:r>
              <a:rPr lang="fr-FR" sz="2800" dirty="0"/>
              <a:t>1. Faire le point, faire le diagnostic, relire sa vie, sa vie de prière, sa vie théologale, la dimension oblative de sa vie.</a:t>
            </a:r>
          </a:p>
          <a:p>
            <a:pPr lvl="0"/>
            <a:r>
              <a:rPr lang="fr-FR" sz="2800" dirty="0"/>
              <a:t> 2. Discerner le facteur minimal limitant et les grâces déjà vécues.</a:t>
            </a:r>
          </a:p>
          <a:p>
            <a:pPr lvl="0"/>
            <a:r>
              <a:rPr lang="fr-FR" sz="2800" dirty="0"/>
              <a:t>3. Trouver les ressources pour avancer et progresser.</a:t>
            </a:r>
          </a:p>
        </p:txBody>
      </p:sp>
      <p:pic>
        <p:nvPicPr>
          <p:cNvPr id="4" name="Espace réservé du contenu 4">
            <a:extLst>
              <a:ext uri="{FF2B5EF4-FFF2-40B4-BE49-F238E27FC236}">
                <a16:creationId xmlns:a16="http://schemas.microsoft.com/office/drawing/2014/main" id="{32093579-64A3-CBC6-69E0-71AAA7F16958}"/>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8FCA08F7-B47C-FB33-9F57-6AAD964AD33B}"/>
              </a:ext>
            </a:extLst>
          </p:cNvPr>
          <p:cNvSpPr/>
          <p:nvPr/>
        </p:nvSpPr>
        <p:spPr>
          <a:xfrm>
            <a:off x="3139590" y="1348907"/>
            <a:ext cx="3393175" cy="317289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Optima" panose="02000503060000020004" pitchFamily="2" charset="0"/>
              </a:rPr>
              <a:t>Le projet </a:t>
            </a:r>
            <a:br>
              <a:rPr lang="fr-FR" sz="2800" b="1" dirty="0">
                <a:solidFill>
                  <a:schemeClr val="accent1">
                    <a:lumMod val="75000"/>
                  </a:schemeClr>
                </a:solidFill>
                <a:latin typeface="Optima" panose="02000503060000020004" pitchFamily="2" charset="0"/>
              </a:rPr>
            </a:br>
            <a:r>
              <a:rPr lang="fr-FR" sz="2800" b="1" dirty="0">
                <a:solidFill>
                  <a:schemeClr val="accent1">
                    <a:lumMod val="75000"/>
                  </a:schemeClr>
                </a:solidFill>
                <a:latin typeface="Optima" panose="02000503060000020004" pitchFamily="2" charset="0"/>
              </a:rPr>
              <a:t>de Dieu </a:t>
            </a:r>
          </a:p>
          <a:p>
            <a:pPr algn="ctr"/>
            <a:r>
              <a:rPr lang="fr-FR" sz="2400" dirty="0">
                <a:solidFill>
                  <a:schemeClr val="accent1">
                    <a:lumMod val="60000"/>
                    <a:lumOff val="40000"/>
                  </a:schemeClr>
                </a:solidFill>
                <a:latin typeface="Century Gothic" panose="020B0502020202020204" pitchFamily="34" charset="0"/>
              </a:rPr>
              <a:t>Pour le monde et à Chaville</a:t>
            </a:r>
          </a:p>
          <a:p>
            <a:pPr algn="ctr"/>
            <a:endParaRPr lang="fr-FR" dirty="0"/>
          </a:p>
          <a:p>
            <a:pPr algn="ctr"/>
            <a:endParaRPr lang="fr-FR" dirty="0"/>
          </a:p>
          <a:p>
            <a:pPr algn="ctr"/>
            <a:endParaRPr lang="fr-FR" dirty="0"/>
          </a:p>
          <a:p>
            <a:pPr algn="ctr"/>
            <a:r>
              <a:rPr lang="fr-FR" dirty="0"/>
              <a:t> </a:t>
            </a:r>
          </a:p>
        </p:txBody>
      </p:sp>
      <p:sp>
        <p:nvSpPr>
          <p:cNvPr id="7" name="Ellipse 6">
            <a:extLst>
              <a:ext uri="{FF2B5EF4-FFF2-40B4-BE49-F238E27FC236}">
                <a16:creationId xmlns:a16="http://schemas.microsoft.com/office/drawing/2014/main" id="{DFEB862B-FF60-AF96-9AC6-ED8856E01B10}"/>
              </a:ext>
            </a:extLst>
          </p:cNvPr>
          <p:cNvSpPr/>
          <p:nvPr/>
        </p:nvSpPr>
        <p:spPr>
          <a:xfrm>
            <a:off x="4472902" y="3120578"/>
            <a:ext cx="3513459" cy="3533468"/>
          </a:xfrm>
          <a:prstGeom prst="ellipse">
            <a:avLst/>
          </a:prstGeom>
          <a:solidFill>
            <a:srgbClr val="FF0000">
              <a:alpha val="804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Optima" panose="02000503060000020004" pitchFamily="2" charset="0"/>
              </a:rPr>
              <a:t>Les besoins des personnes </a:t>
            </a:r>
          </a:p>
          <a:p>
            <a:pPr algn="ctr"/>
            <a:r>
              <a:rPr lang="fr-FR" sz="2400" dirty="0">
                <a:latin typeface="Century Gothic" panose="020B0502020202020204" pitchFamily="34" charset="0"/>
              </a:rPr>
              <a:t>Ici et maintenant à Chaville</a:t>
            </a:r>
          </a:p>
        </p:txBody>
      </p:sp>
      <p:sp>
        <p:nvSpPr>
          <p:cNvPr id="5" name="Ellipse 4">
            <a:extLst>
              <a:ext uri="{FF2B5EF4-FFF2-40B4-BE49-F238E27FC236}">
                <a16:creationId xmlns:a16="http://schemas.microsoft.com/office/drawing/2014/main" id="{2D91ABE4-01EE-6C57-1805-B6A689BBF024}"/>
              </a:ext>
            </a:extLst>
          </p:cNvPr>
          <p:cNvSpPr/>
          <p:nvPr/>
        </p:nvSpPr>
        <p:spPr>
          <a:xfrm>
            <a:off x="1415449" y="3108059"/>
            <a:ext cx="3733104" cy="3680435"/>
          </a:xfrm>
          <a:prstGeom prst="ellipse">
            <a:avLst/>
          </a:prstGeom>
          <a:solidFill>
            <a:schemeClr val="accent1">
              <a:alpha val="793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Optima" panose="02000503060000020004" pitchFamily="2" charset="0"/>
              </a:rPr>
              <a:t>Nos désirs </a:t>
            </a:r>
          </a:p>
          <a:p>
            <a:pPr algn="ctr"/>
            <a:r>
              <a:rPr lang="fr-FR" sz="2400" dirty="0">
                <a:latin typeface="Century Gothic" panose="020B0502020202020204" pitchFamily="34" charset="0"/>
              </a:rPr>
              <a:t>Ce qui embrase nos cœurs et les comble</a:t>
            </a:r>
          </a:p>
        </p:txBody>
      </p:sp>
      <p:sp>
        <p:nvSpPr>
          <p:cNvPr id="2" name="Titre 1">
            <a:extLst>
              <a:ext uri="{FF2B5EF4-FFF2-40B4-BE49-F238E27FC236}">
                <a16:creationId xmlns:a16="http://schemas.microsoft.com/office/drawing/2014/main" id="{B48C8E19-A459-A836-573F-724C6E796290}"/>
              </a:ext>
            </a:extLst>
          </p:cNvPr>
          <p:cNvSpPr txBox="1">
            <a:spLocks noGrp="1"/>
          </p:cNvSpPr>
          <p:nvPr>
            <p:ph type="title"/>
          </p:nvPr>
        </p:nvSpPr>
        <p:spPr>
          <a:xfrm>
            <a:off x="2610903" y="161041"/>
            <a:ext cx="8911687" cy="669702"/>
          </a:xfrm>
        </p:spPr>
        <p:txBody>
          <a:bodyPr>
            <a:normAutofit fontScale="90000"/>
          </a:bodyPr>
          <a:lstStyle/>
          <a:p>
            <a:pPr lvl="0"/>
            <a:r>
              <a:rPr lang="fr-FR" sz="4400" b="1" dirty="0">
                <a:solidFill>
                  <a:schemeClr val="accent1">
                    <a:lumMod val="75000"/>
                  </a:schemeClr>
                </a:solidFill>
              </a:rPr>
              <a:t>Une clé pour penser l’avenir: </a:t>
            </a:r>
            <a:br>
              <a:rPr lang="fr-FR" b="1" dirty="0">
                <a:solidFill>
                  <a:schemeClr val="accent1">
                    <a:lumMod val="75000"/>
                  </a:schemeClr>
                </a:solidFill>
              </a:rPr>
            </a:br>
            <a:endParaRPr lang="fr-FR" b="1" dirty="0">
              <a:solidFill>
                <a:schemeClr val="accent1">
                  <a:lumMod val="75000"/>
                </a:schemeClr>
              </a:solidFill>
            </a:endParaRPr>
          </a:p>
        </p:txBody>
      </p:sp>
      <p:pic>
        <p:nvPicPr>
          <p:cNvPr id="9" name="Image 8">
            <a:extLst>
              <a:ext uri="{FF2B5EF4-FFF2-40B4-BE49-F238E27FC236}">
                <a16:creationId xmlns:a16="http://schemas.microsoft.com/office/drawing/2014/main" id="{FD0FCAB2-4348-1798-8CF9-C799EC0D5FA0}"/>
              </a:ext>
            </a:extLst>
          </p:cNvPr>
          <p:cNvPicPr>
            <a:picLocks noChangeAspect="1"/>
          </p:cNvPicPr>
          <p:nvPr/>
        </p:nvPicPr>
        <p:blipFill>
          <a:blip r:embed="rId2"/>
          <a:stretch>
            <a:fillRect/>
          </a:stretch>
        </p:blipFill>
        <p:spPr>
          <a:xfrm>
            <a:off x="7383980" y="1672027"/>
            <a:ext cx="4484188" cy="4484188"/>
          </a:xfrm>
          <a:prstGeom prst="rect">
            <a:avLst/>
          </a:prstGeom>
        </p:spPr>
      </p:pic>
      <p:pic>
        <p:nvPicPr>
          <p:cNvPr id="4" name="Espace réservé du contenu 16">
            <a:extLst>
              <a:ext uri="{FF2B5EF4-FFF2-40B4-BE49-F238E27FC236}">
                <a16:creationId xmlns:a16="http://schemas.microsoft.com/office/drawing/2014/main" id="{8D9D8CDB-4485-260F-FBD3-36C4877A5267}"/>
              </a:ext>
            </a:extLst>
          </p:cNvPr>
          <p:cNvPicPr>
            <a:picLocks noChangeAspect="1"/>
          </p:cNvPicPr>
          <p:nvPr/>
        </p:nvPicPr>
        <p:blipFill>
          <a:blip r:embed="rId3"/>
          <a:stretch>
            <a:fillRect/>
          </a:stretch>
        </p:blipFill>
        <p:spPr>
          <a:xfrm>
            <a:off x="10582826" y="5589315"/>
            <a:ext cx="1535076" cy="1199180"/>
          </a:xfrm>
          <a:prstGeom prst="rect">
            <a:avLst/>
          </a:prstGeom>
          <a:noFill/>
          <a:ln cap="flat">
            <a:noFill/>
          </a:ln>
        </p:spPr>
      </p:pic>
      <p:sp>
        <p:nvSpPr>
          <p:cNvPr id="13" name="ZoneTexte 12">
            <a:extLst>
              <a:ext uri="{FF2B5EF4-FFF2-40B4-BE49-F238E27FC236}">
                <a16:creationId xmlns:a16="http://schemas.microsoft.com/office/drawing/2014/main" id="{8D7A3C04-A7CB-4013-D395-709C5816A5CA}"/>
              </a:ext>
            </a:extLst>
          </p:cNvPr>
          <p:cNvSpPr txBox="1"/>
          <p:nvPr/>
        </p:nvSpPr>
        <p:spPr>
          <a:xfrm>
            <a:off x="4211313" y="795315"/>
            <a:ext cx="7358465" cy="584775"/>
          </a:xfrm>
          <a:prstGeom prst="rect">
            <a:avLst/>
          </a:prstGeom>
          <a:noFill/>
        </p:spPr>
        <p:txBody>
          <a:bodyPr wrap="square">
            <a:spAutoFit/>
          </a:bodyPr>
          <a:lstStyle/>
          <a:p>
            <a:r>
              <a:rPr lang="fr-FR" sz="3200" dirty="0">
                <a:solidFill>
                  <a:srgbClr val="C00000"/>
                </a:solidFill>
                <a:latin typeface="Century Gothic" panose="020B0502020202020204" pitchFamily="34" charset="0"/>
              </a:rPr>
              <a:t>La conjonction de trois attentes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5D460-56F5-134A-47AC-4C8CE685B1C2}"/>
              </a:ext>
            </a:extLst>
          </p:cNvPr>
          <p:cNvSpPr txBox="1">
            <a:spLocks noGrp="1"/>
          </p:cNvSpPr>
          <p:nvPr>
            <p:ph type="title"/>
          </p:nvPr>
        </p:nvSpPr>
        <p:spPr>
          <a:xfrm>
            <a:off x="1815287" y="324291"/>
            <a:ext cx="10202567" cy="1280891"/>
          </a:xfrm>
        </p:spPr>
        <p:txBody>
          <a:bodyPr>
            <a:normAutofit fontScale="90000"/>
          </a:bodyPr>
          <a:lstStyle/>
          <a:p>
            <a:pPr lvl="0"/>
            <a:r>
              <a:rPr lang="fr-FR" sz="4400" b="1" dirty="0">
                <a:solidFill>
                  <a:schemeClr val="accent5">
                    <a:lumMod val="50000"/>
                  </a:schemeClr>
                </a:solidFill>
              </a:rPr>
              <a:t>Faire croitre chacun: </a:t>
            </a:r>
            <a:br>
              <a:rPr lang="fr-FR" dirty="0"/>
            </a:br>
            <a:r>
              <a:rPr lang="fr-FR" dirty="0">
                <a:solidFill>
                  <a:srgbClr val="C00000"/>
                </a:solidFill>
              </a:rPr>
              <a:t>la progression compte plus que le point d’arrivée </a:t>
            </a:r>
          </a:p>
        </p:txBody>
      </p:sp>
      <p:pic>
        <p:nvPicPr>
          <p:cNvPr id="4" name="Espace réservé du contenu 4">
            <a:extLst>
              <a:ext uri="{FF2B5EF4-FFF2-40B4-BE49-F238E27FC236}">
                <a16:creationId xmlns:a16="http://schemas.microsoft.com/office/drawing/2014/main" id="{15015B61-E7F8-6F13-50E5-1DDA201C200B}"/>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
        <p:nvSpPr>
          <p:cNvPr id="6" name="Signalisation droite 5">
            <a:extLst>
              <a:ext uri="{FF2B5EF4-FFF2-40B4-BE49-F238E27FC236}">
                <a16:creationId xmlns:a16="http://schemas.microsoft.com/office/drawing/2014/main" id="{54BC0C05-231F-B55A-E22A-36FFF9231B7A}"/>
              </a:ext>
            </a:extLst>
          </p:cNvPr>
          <p:cNvSpPr/>
          <p:nvPr/>
        </p:nvSpPr>
        <p:spPr>
          <a:xfrm>
            <a:off x="2592928" y="1863089"/>
            <a:ext cx="6668304" cy="682752"/>
          </a:xfrm>
          <a:prstGeom prst="homePlate">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latin typeface="Century Gothic" panose="020B0502020202020204" pitchFamily="34" charset="0"/>
              </a:rPr>
              <a:t>Accompagner le ’’Next </a:t>
            </a:r>
            <a:r>
              <a:rPr lang="fr-FR" sz="2800" dirty="0" err="1">
                <a:solidFill>
                  <a:schemeClr val="bg1"/>
                </a:solidFill>
                <a:latin typeface="Century Gothic" panose="020B0502020202020204" pitchFamily="34" charset="0"/>
              </a:rPr>
              <a:t>step</a:t>
            </a:r>
            <a:r>
              <a:rPr lang="fr-FR" sz="2800" dirty="0">
                <a:solidFill>
                  <a:schemeClr val="bg1"/>
                </a:solidFill>
                <a:latin typeface="Century Gothic" panose="020B0502020202020204" pitchFamily="34" charset="0"/>
              </a:rPr>
              <a:t>’’</a:t>
            </a:r>
          </a:p>
        </p:txBody>
      </p:sp>
      <p:graphicFrame>
        <p:nvGraphicFramePr>
          <p:cNvPr id="8" name="Diagramme 7">
            <a:extLst>
              <a:ext uri="{FF2B5EF4-FFF2-40B4-BE49-F238E27FC236}">
                <a16:creationId xmlns:a16="http://schemas.microsoft.com/office/drawing/2014/main" id="{145DF3C9-7622-6FBD-893A-BED039F5946D}"/>
              </a:ext>
            </a:extLst>
          </p:cNvPr>
          <p:cNvGraphicFramePr/>
          <p:nvPr>
            <p:extLst>
              <p:ext uri="{D42A27DB-BD31-4B8C-83A1-F6EECF244321}">
                <p14:modId xmlns:p14="http://schemas.microsoft.com/office/powerpoint/2010/main" val="3089376944"/>
              </p:ext>
            </p:extLst>
          </p:nvPr>
        </p:nvGraphicFramePr>
        <p:xfrm>
          <a:off x="-421983" y="2908988"/>
          <a:ext cx="9506347" cy="246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Une image contenant capture d’écran, clipart, dessin humoristique, conception&#10;&#10;Description générée automatiquement">
            <a:extLst>
              <a:ext uri="{FF2B5EF4-FFF2-40B4-BE49-F238E27FC236}">
                <a16:creationId xmlns:a16="http://schemas.microsoft.com/office/drawing/2014/main" id="{625F8EDA-93B9-21D1-085D-6B1969F1FD1C}"/>
              </a:ext>
            </a:extLst>
          </p:cNvPr>
          <p:cNvPicPr>
            <a:picLocks noChangeAspect="1"/>
          </p:cNvPicPr>
          <p:nvPr/>
        </p:nvPicPr>
        <p:blipFill>
          <a:blip r:embed="rId8"/>
          <a:stretch>
            <a:fillRect/>
          </a:stretch>
        </p:blipFill>
        <p:spPr>
          <a:xfrm>
            <a:off x="7128354" y="2226236"/>
            <a:ext cx="4889500" cy="4165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88953-45B2-471A-CEA0-5B8E67C291F3}"/>
              </a:ext>
            </a:extLst>
          </p:cNvPr>
          <p:cNvSpPr>
            <a:spLocks noGrp="1"/>
          </p:cNvSpPr>
          <p:nvPr>
            <p:ph type="title"/>
          </p:nvPr>
        </p:nvSpPr>
        <p:spPr>
          <a:xfrm>
            <a:off x="1966811" y="119609"/>
            <a:ext cx="9645619" cy="1280891"/>
          </a:xfrm>
        </p:spPr>
        <p:txBody>
          <a:bodyPr>
            <a:normAutofit fontScale="90000"/>
          </a:bodyPr>
          <a:lstStyle/>
          <a:p>
            <a:r>
              <a:rPr lang="fr-FR" sz="4400" b="1" dirty="0">
                <a:solidFill>
                  <a:schemeClr val="accent5">
                    <a:lumMod val="50000"/>
                  </a:schemeClr>
                </a:solidFill>
              </a:rPr>
              <a:t>Finalité: </a:t>
            </a:r>
            <a:br>
              <a:rPr lang="fr-FR" dirty="0"/>
            </a:br>
            <a:r>
              <a:rPr lang="fr-FR" dirty="0">
                <a:solidFill>
                  <a:srgbClr val="C00000"/>
                </a:solidFill>
              </a:rPr>
              <a:t>« l’appel universel à la sainteté » (Cf. LG </a:t>
            </a:r>
            <a:r>
              <a:rPr lang="fr-FR" dirty="0" err="1">
                <a:solidFill>
                  <a:srgbClr val="C00000"/>
                </a:solidFill>
              </a:rPr>
              <a:t>n°40</a:t>
            </a:r>
            <a:r>
              <a:rPr lang="fr-FR" dirty="0">
                <a:solidFill>
                  <a:srgbClr val="C00000"/>
                </a:solidFill>
              </a:rPr>
              <a:t>)</a:t>
            </a:r>
            <a:endParaRPr lang="fr-FR" dirty="0"/>
          </a:p>
        </p:txBody>
      </p:sp>
      <p:sp>
        <p:nvSpPr>
          <p:cNvPr id="3" name="Espace réservé du contenu 2">
            <a:extLst>
              <a:ext uri="{FF2B5EF4-FFF2-40B4-BE49-F238E27FC236}">
                <a16:creationId xmlns:a16="http://schemas.microsoft.com/office/drawing/2014/main" id="{E355AAF4-D7F5-1187-BAD9-6E25925A6622}"/>
              </a:ext>
            </a:extLst>
          </p:cNvPr>
          <p:cNvSpPr>
            <a:spLocks noGrp="1"/>
          </p:cNvSpPr>
          <p:nvPr>
            <p:ph idx="1"/>
          </p:nvPr>
        </p:nvSpPr>
        <p:spPr>
          <a:xfrm>
            <a:off x="1008993" y="1729702"/>
            <a:ext cx="11130455" cy="4445877"/>
          </a:xfrm>
        </p:spPr>
        <p:txBody>
          <a:bodyPr>
            <a:noAutofit/>
          </a:bodyPr>
          <a:lstStyle/>
          <a:p>
            <a:pPr algn="just"/>
            <a:r>
              <a:rPr lang="fr-FR" b="0" i="0" dirty="0">
                <a:solidFill>
                  <a:srgbClr val="000000"/>
                </a:solidFill>
                <a:effectLst/>
                <a:latin typeface="Century Gothic" panose="020B0502020202020204" pitchFamily="34" charset="0"/>
              </a:rPr>
              <a:t>Maître divin et modèle de toute perfection, le Seigneur Jésus a prêché à tous et chacun de ses disciples, quelle que soit leur condition, cette sainteté de vie dont il est à la fois l’initiateur et le consommateur : « Vous donc, soyez parfaits comme votre Père céleste est parfait » (</a:t>
            </a:r>
            <a:r>
              <a:rPr lang="fr-FR" b="0" i="1" dirty="0">
                <a:solidFill>
                  <a:srgbClr val="000000"/>
                </a:solidFill>
                <a:effectLst/>
                <a:latin typeface="Century Gothic" panose="020B0502020202020204" pitchFamily="34" charset="0"/>
              </a:rPr>
              <a:t>Mt</a:t>
            </a:r>
            <a:r>
              <a:rPr lang="fr-FR" b="0" i="0" dirty="0">
                <a:solidFill>
                  <a:srgbClr val="000000"/>
                </a:solidFill>
                <a:effectLst/>
                <a:latin typeface="Century Gothic" panose="020B0502020202020204" pitchFamily="34" charset="0"/>
              </a:rPr>
              <a:t> 5, 48). Et en effet à tous il a envoyé son Esprit pour les mouvoir de l’intérieur à aimer Dieu de tout leur cœur, de toute leur âme, de toute leur intelligence et de toutes leurs forces (cf. </a:t>
            </a:r>
            <a:r>
              <a:rPr lang="fr-FR" b="0" i="1" dirty="0">
                <a:solidFill>
                  <a:srgbClr val="000000"/>
                </a:solidFill>
                <a:effectLst/>
                <a:latin typeface="Century Gothic" panose="020B0502020202020204" pitchFamily="34" charset="0"/>
              </a:rPr>
              <a:t>Mc</a:t>
            </a:r>
            <a:r>
              <a:rPr lang="fr-FR" b="0" i="0" dirty="0">
                <a:solidFill>
                  <a:srgbClr val="000000"/>
                </a:solidFill>
                <a:effectLst/>
                <a:latin typeface="Century Gothic" panose="020B0502020202020204" pitchFamily="34" charset="0"/>
              </a:rPr>
              <a:t> 12, 30), et aussi à s’aimer mutuellement comme le Christ les a aimés (cf. </a:t>
            </a:r>
            <a:r>
              <a:rPr lang="fr-FR" b="0" i="1" dirty="0" err="1">
                <a:solidFill>
                  <a:srgbClr val="000000"/>
                </a:solidFill>
                <a:effectLst/>
                <a:latin typeface="Century Gothic" panose="020B0502020202020204" pitchFamily="34" charset="0"/>
              </a:rPr>
              <a:t>Jn</a:t>
            </a:r>
            <a:r>
              <a:rPr lang="fr-FR" b="0" i="0" dirty="0">
                <a:solidFill>
                  <a:srgbClr val="000000"/>
                </a:solidFill>
                <a:effectLst/>
                <a:latin typeface="Century Gothic" panose="020B0502020202020204" pitchFamily="34" charset="0"/>
              </a:rPr>
              <a:t> 13, 34 ; 15, 12). Appelés par Dieu, non au titre de leurs œuvres mais au titre de son dessein gracieux, les disciples du Christ sont véritablement devenus par le baptême de la foi, fils de Dieu, participants de la nature divine et, par la même, réellement saints. Cette sanctification qu’ils ont reçue, il leur faut donc, avec la grâce de Dieu, la conserver et l’achever par leur vie. C’est l’apôtre qui les avertit de vivre « comme il convient à des saints » (</a:t>
            </a:r>
            <a:r>
              <a:rPr lang="fr-FR" b="0" i="1" dirty="0">
                <a:solidFill>
                  <a:srgbClr val="000000"/>
                </a:solidFill>
                <a:effectLst/>
                <a:latin typeface="Century Gothic" panose="020B0502020202020204" pitchFamily="34" charset="0"/>
              </a:rPr>
              <a:t>Ep</a:t>
            </a:r>
            <a:r>
              <a:rPr lang="fr-FR" b="0" i="0" dirty="0">
                <a:solidFill>
                  <a:srgbClr val="000000"/>
                </a:solidFill>
                <a:effectLst/>
                <a:latin typeface="Century Gothic" panose="020B0502020202020204" pitchFamily="34" charset="0"/>
              </a:rPr>
              <a:t> 5,3) , de revêtir « comme des élus de Dieu saints et bien-aimés, des sentiments de miséricorde, de bonté, d’humilité, de douceur, de longanimité » (</a:t>
            </a:r>
            <a:r>
              <a:rPr lang="fr-FR" b="0" i="1" dirty="0">
                <a:solidFill>
                  <a:srgbClr val="000000"/>
                </a:solidFill>
                <a:effectLst/>
                <a:latin typeface="Century Gothic" panose="020B0502020202020204" pitchFamily="34" charset="0"/>
              </a:rPr>
              <a:t>Col</a:t>
            </a:r>
            <a:r>
              <a:rPr lang="fr-FR" b="0" i="0" dirty="0">
                <a:solidFill>
                  <a:srgbClr val="000000"/>
                </a:solidFill>
                <a:effectLst/>
                <a:latin typeface="Century Gothic" panose="020B0502020202020204" pitchFamily="34" charset="0"/>
              </a:rPr>
              <a:t> 3, 12), portant les fruits de l’Esprit pour leur sanctification (cf. </a:t>
            </a:r>
            <a:r>
              <a:rPr lang="fr-FR" b="0" i="1" dirty="0">
                <a:solidFill>
                  <a:srgbClr val="000000"/>
                </a:solidFill>
                <a:effectLst/>
                <a:latin typeface="Century Gothic" panose="020B0502020202020204" pitchFamily="34" charset="0"/>
              </a:rPr>
              <a:t>Ga</a:t>
            </a:r>
            <a:r>
              <a:rPr lang="fr-FR" b="0" i="0" dirty="0">
                <a:solidFill>
                  <a:srgbClr val="000000"/>
                </a:solidFill>
                <a:effectLst/>
                <a:latin typeface="Century Gothic" panose="020B0502020202020204" pitchFamily="34" charset="0"/>
              </a:rPr>
              <a:t> 5, 22 ; </a:t>
            </a:r>
            <a:r>
              <a:rPr lang="fr-FR" b="0" i="1" dirty="0" err="1">
                <a:solidFill>
                  <a:srgbClr val="000000"/>
                </a:solidFill>
                <a:effectLst/>
                <a:latin typeface="Century Gothic" panose="020B0502020202020204" pitchFamily="34" charset="0"/>
              </a:rPr>
              <a:t>Rm</a:t>
            </a:r>
            <a:r>
              <a:rPr lang="fr-FR" b="0" i="0" dirty="0">
                <a:solidFill>
                  <a:srgbClr val="000000"/>
                </a:solidFill>
                <a:effectLst/>
                <a:latin typeface="Century Gothic" panose="020B0502020202020204" pitchFamily="34" charset="0"/>
              </a:rPr>
              <a:t> 6, 22). Cependant comme nous nous rendons tous fautifs en bien des points (cf. </a:t>
            </a:r>
            <a:r>
              <a:rPr lang="fr-FR" b="0" i="1" dirty="0" err="1">
                <a:solidFill>
                  <a:srgbClr val="000000"/>
                </a:solidFill>
                <a:effectLst/>
                <a:latin typeface="Century Gothic" panose="020B0502020202020204" pitchFamily="34" charset="0"/>
              </a:rPr>
              <a:t>Jc</a:t>
            </a:r>
            <a:r>
              <a:rPr lang="fr-FR" b="0" i="0" dirty="0">
                <a:solidFill>
                  <a:srgbClr val="000000"/>
                </a:solidFill>
                <a:effectLst/>
                <a:latin typeface="Century Gothic" panose="020B0502020202020204" pitchFamily="34" charset="0"/>
              </a:rPr>
              <a:t> 3, 2), nous avons constamment besoin de la miséricorde de Dieu et nous devons tous les jours dire dans notre prière : « Pardonne-nous nos offenses » (</a:t>
            </a:r>
            <a:r>
              <a:rPr lang="fr-FR" b="0" i="1" dirty="0">
                <a:solidFill>
                  <a:srgbClr val="000000"/>
                </a:solidFill>
                <a:effectLst/>
                <a:latin typeface="Century Gothic" panose="020B0502020202020204" pitchFamily="34" charset="0"/>
              </a:rPr>
              <a:t>Mt</a:t>
            </a:r>
            <a:r>
              <a:rPr lang="fr-FR" b="0" i="0" dirty="0">
                <a:solidFill>
                  <a:srgbClr val="000000"/>
                </a:solidFill>
                <a:effectLst/>
                <a:latin typeface="Century Gothic" panose="020B0502020202020204" pitchFamily="34" charset="0"/>
              </a:rPr>
              <a:t> 6, 12).</a:t>
            </a:r>
          </a:p>
        </p:txBody>
      </p:sp>
    </p:spTree>
    <p:extLst>
      <p:ext uri="{BB962C8B-B14F-4D97-AF65-F5344CB8AC3E}">
        <p14:creationId xmlns:p14="http://schemas.microsoft.com/office/powerpoint/2010/main" val="348570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6853A1-0EE9-5FD1-2DCC-D1B83A60AA5B}"/>
              </a:ext>
            </a:extLst>
          </p:cNvPr>
          <p:cNvSpPr>
            <a:spLocks noGrp="1"/>
          </p:cNvSpPr>
          <p:nvPr>
            <p:ph type="title"/>
          </p:nvPr>
        </p:nvSpPr>
        <p:spPr>
          <a:xfrm>
            <a:off x="1936907" y="236723"/>
            <a:ext cx="9513654" cy="1280891"/>
          </a:xfrm>
        </p:spPr>
        <p:txBody>
          <a:bodyPr>
            <a:normAutofit fontScale="90000"/>
          </a:bodyPr>
          <a:lstStyle/>
          <a:p>
            <a:r>
              <a:rPr lang="fr-FR" sz="4400" b="1" dirty="0">
                <a:solidFill>
                  <a:schemeClr val="accent5">
                    <a:lumMod val="50000"/>
                  </a:schemeClr>
                </a:solidFill>
              </a:rPr>
              <a:t>Finalité: </a:t>
            </a:r>
            <a:br>
              <a:rPr lang="fr-FR" dirty="0"/>
            </a:br>
            <a:r>
              <a:rPr lang="fr-FR" dirty="0">
                <a:solidFill>
                  <a:srgbClr val="C00000"/>
                </a:solidFill>
              </a:rPr>
              <a:t>« l’appel universel à la sainteté » (Cf. LG </a:t>
            </a:r>
            <a:r>
              <a:rPr lang="fr-FR" dirty="0" err="1">
                <a:solidFill>
                  <a:srgbClr val="C00000"/>
                </a:solidFill>
              </a:rPr>
              <a:t>n°40</a:t>
            </a:r>
            <a:r>
              <a:rPr lang="fr-FR" dirty="0">
                <a:solidFill>
                  <a:srgbClr val="C00000"/>
                </a:solidFill>
              </a:rPr>
              <a:t>)</a:t>
            </a:r>
            <a:endParaRPr lang="fr-FR" dirty="0"/>
          </a:p>
        </p:txBody>
      </p:sp>
      <p:sp>
        <p:nvSpPr>
          <p:cNvPr id="3" name="Espace réservé du contenu 2">
            <a:extLst>
              <a:ext uri="{FF2B5EF4-FFF2-40B4-BE49-F238E27FC236}">
                <a16:creationId xmlns:a16="http://schemas.microsoft.com/office/drawing/2014/main" id="{057759CF-94DE-1729-277A-62F9899991B9}"/>
              </a:ext>
            </a:extLst>
          </p:cNvPr>
          <p:cNvSpPr>
            <a:spLocks noGrp="1"/>
          </p:cNvSpPr>
          <p:nvPr>
            <p:ph idx="1"/>
          </p:nvPr>
        </p:nvSpPr>
        <p:spPr>
          <a:xfrm>
            <a:off x="1729702" y="1540188"/>
            <a:ext cx="10392590" cy="4865116"/>
          </a:xfrm>
        </p:spPr>
        <p:txBody>
          <a:bodyPr/>
          <a:lstStyle/>
          <a:p>
            <a:pPr algn="just"/>
            <a:r>
              <a:rPr lang="fr-FR" sz="2400" b="0" i="0" dirty="0">
                <a:solidFill>
                  <a:srgbClr val="000000"/>
                </a:solidFill>
                <a:effectLst/>
                <a:latin typeface="Century Gothic" panose="020B0502020202020204" pitchFamily="34" charset="0"/>
              </a:rPr>
              <a:t>Il est donc bien évident pour tous que l’appel à la plénitude de la vie chrétienne et à la perfection de la charité s’adresse à tous ceux qui croient au Christ, quel que soit leur état ou leur forme de vie ; dans la société terrestre elle-même, cette sainteté contribue à promouvoir plus d’humanité dans les conditions d’existence. Les fidèles doivent s’appliquer de toutes leurs forces, dans la mesure du don du Christ, à obtenir cette perfection, afin que, marchant sur ses traces et se conformant à son image, accomplissant en tout la volonté du Père, ils soient avec toute leur âme voués à la gloire de Dieu et au service du prochain. Ainsi la sainteté du Peuple de Dieu s’épanouira en fruits abondants, comme en témoigne avec éclat à travers la vie de tant de saints l’histoire de l’Église.</a:t>
            </a:r>
          </a:p>
          <a:p>
            <a:endParaRPr lang="fr-FR" dirty="0"/>
          </a:p>
        </p:txBody>
      </p:sp>
      <p:pic>
        <p:nvPicPr>
          <p:cNvPr id="4" name="Espace réservé du contenu 4">
            <a:extLst>
              <a:ext uri="{FF2B5EF4-FFF2-40B4-BE49-F238E27FC236}">
                <a16:creationId xmlns:a16="http://schemas.microsoft.com/office/drawing/2014/main" id="{40F7EC07-4008-D9C2-3F4A-7D8FACDE9C61}"/>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Tree>
    <p:extLst>
      <p:ext uri="{BB962C8B-B14F-4D97-AF65-F5344CB8AC3E}">
        <p14:creationId xmlns:p14="http://schemas.microsoft.com/office/powerpoint/2010/main" val="1937417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D12CC-BBA1-F520-C629-56F94D927A7E}"/>
              </a:ext>
            </a:extLst>
          </p:cNvPr>
          <p:cNvSpPr txBox="1">
            <a:spLocks noGrp="1"/>
          </p:cNvSpPr>
          <p:nvPr>
            <p:ph type="title"/>
          </p:nvPr>
        </p:nvSpPr>
        <p:spPr>
          <a:xfrm>
            <a:off x="1945915" y="374318"/>
            <a:ext cx="9945746" cy="1280891"/>
          </a:xfrm>
        </p:spPr>
        <p:txBody>
          <a:bodyPr>
            <a:normAutofit fontScale="90000"/>
          </a:bodyPr>
          <a:lstStyle/>
          <a:p>
            <a:pPr lvl="0"/>
            <a:r>
              <a:rPr lang="fr-FR" sz="4400" b="1" dirty="0">
                <a:solidFill>
                  <a:schemeClr val="accent5">
                    <a:lumMod val="50000"/>
                  </a:schemeClr>
                </a:solidFill>
              </a:rPr>
              <a:t>Finalité: </a:t>
            </a:r>
            <a:br>
              <a:rPr lang="fr-FR" dirty="0"/>
            </a:br>
            <a:r>
              <a:rPr lang="fr-FR" dirty="0">
                <a:solidFill>
                  <a:srgbClr val="C00000"/>
                </a:solidFill>
              </a:rPr>
              <a:t>« l’appel universel à la sainteté » (Cf. LG </a:t>
            </a:r>
            <a:r>
              <a:rPr lang="fr-FR" dirty="0" err="1">
                <a:solidFill>
                  <a:srgbClr val="C00000"/>
                </a:solidFill>
              </a:rPr>
              <a:t>n°40</a:t>
            </a:r>
            <a:r>
              <a:rPr lang="fr-FR" dirty="0">
                <a:solidFill>
                  <a:srgbClr val="C00000"/>
                </a:solidFill>
              </a:rPr>
              <a:t>)</a:t>
            </a:r>
          </a:p>
        </p:txBody>
      </p:sp>
      <p:sp>
        <p:nvSpPr>
          <p:cNvPr id="3" name="Espace réservé du contenu 2">
            <a:extLst>
              <a:ext uri="{FF2B5EF4-FFF2-40B4-BE49-F238E27FC236}">
                <a16:creationId xmlns:a16="http://schemas.microsoft.com/office/drawing/2014/main" id="{C8E54F22-A56E-E0C6-683A-6A78E5DA46F1}"/>
              </a:ext>
            </a:extLst>
          </p:cNvPr>
          <p:cNvSpPr txBox="1">
            <a:spLocks noGrp="1"/>
          </p:cNvSpPr>
          <p:nvPr>
            <p:ph idx="1"/>
          </p:nvPr>
        </p:nvSpPr>
        <p:spPr>
          <a:xfrm>
            <a:off x="1945915" y="1903870"/>
            <a:ext cx="10121463" cy="4168106"/>
          </a:xfrm>
        </p:spPr>
        <p:txBody>
          <a:bodyPr>
            <a:noAutofit/>
          </a:bodyPr>
          <a:lstStyle/>
          <a:p>
            <a:pPr lvl="0" algn="just"/>
            <a:r>
              <a:rPr lang="fr-FR" sz="2400" dirty="0"/>
              <a:t>Rendre un culte à Dieu « en esprit et en vérité » (</a:t>
            </a:r>
            <a:r>
              <a:rPr lang="fr-FR" sz="2400" dirty="0" err="1"/>
              <a:t>jn</a:t>
            </a:r>
            <a:r>
              <a:rPr lang="fr-FR" sz="2400" dirty="0"/>
              <a:t> 4,23): dépasser les seuls sentiments et ressentis.</a:t>
            </a:r>
          </a:p>
          <a:p>
            <a:pPr lvl="0" algn="just"/>
            <a:r>
              <a:rPr lang="fr-FR" sz="2400" dirty="0"/>
              <a:t>Vivre l’Alliance proposée par Dieu: Aller au-delà de « ça me fait plaisir, j’y trouve mon intérêt ». Sortir de la logique du consommateur.</a:t>
            </a:r>
          </a:p>
          <a:p>
            <a:pPr lvl="0" algn="just"/>
            <a:r>
              <a:rPr lang="fr-FR" sz="2400" dirty="0"/>
              <a:t>Avoir le soucis de l’autre, du plus proche au plus lointain, et du bien commun avant que de son intérêt propre.</a:t>
            </a:r>
          </a:p>
          <a:p>
            <a:pPr lvl="0" algn="just"/>
            <a:r>
              <a:rPr lang="fr-FR" sz="2400" dirty="0"/>
              <a:t>Prendre au sérieux toute la personne et tout l’enseignement du Christ: reconnaître qu’il est souverain sur nos vies parce que « lui seul a les paroles de la vie éternelle » (</a:t>
            </a:r>
            <a:r>
              <a:rPr lang="fr-FR" sz="2400" dirty="0" err="1"/>
              <a:t>Jn</a:t>
            </a:r>
            <a:r>
              <a:rPr lang="fr-FR" sz="2400" dirty="0"/>
              <a:t> 6,68). </a:t>
            </a:r>
          </a:p>
        </p:txBody>
      </p:sp>
      <p:pic>
        <p:nvPicPr>
          <p:cNvPr id="4" name="Espace réservé du contenu 4">
            <a:extLst>
              <a:ext uri="{FF2B5EF4-FFF2-40B4-BE49-F238E27FC236}">
                <a16:creationId xmlns:a16="http://schemas.microsoft.com/office/drawing/2014/main" id="{A247383B-3A25-D5B2-34C6-261EFEE8912C}"/>
              </a:ext>
            </a:extLst>
          </p:cNvPr>
          <p:cNvPicPr>
            <a:picLocks noChangeAspect="1"/>
          </p:cNvPicPr>
          <p:nvPr/>
        </p:nvPicPr>
        <p:blipFill>
          <a:blip r:embed="rId2"/>
          <a:stretch>
            <a:fillRect/>
          </a:stretch>
        </p:blipFill>
        <p:spPr>
          <a:xfrm>
            <a:off x="10599487" y="5596768"/>
            <a:ext cx="1522805" cy="1189597"/>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75BDA-D7E9-6888-7BA9-63DD50D758D7}"/>
              </a:ext>
            </a:extLst>
          </p:cNvPr>
          <p:cNvSpPr txBox="1">
            <a:spLocks noGrp="1"/>
          </p:cNvSpPr>
          <p:nvPr>
            <p:ph type="title"/>
          </p:nvPr>
        </p:nvSpPr>
        <p:spPr>
          <a:xfrm>
            <a:off x="2589215" y="352016"/>
            <a:ext cx="9411718" cy="1280891"/>
          </a:xfrm>
        </p:spPr>
        <p:txBody>
          <a:bodyPr>
            <a:normAutofit/>
          </a:bodyPr>
          <a:lstStyle/>
          <a:p>
            <a:pPr lvl="0"/>
            <a:r>
              <a:rPr lang="fr-FR" sz="4000" b="1" dirty="0">
                <a:solidFill>
                  <a:schemeClr val="accent5">
                    <a:lumMod val="50000"/>
                  </a:schemeClr>
                </a:solidFill>
              </a:rPr>
              <a:t>Deux convictions pour la paroisse: </a:t>
            </a:r>
            <a:r>
              <a:rPr lang="fr-FR" sz="3200" dirty="0">
                <a:solidFill>
                  <a:srgbClr val="C00000"/>
                </a:solidFill>
              </a:rPr>
              <a:t>« Croissez! » et « Allez! »</a:t>
            </a:r>
          </a:p>
        </p:txBody>
      </p:sp>
      <p:sp>
        <p:nvSpPr>
          <p:cNvPr id="3" name="Espace réservé du contenu 2">
            <a:extLst>
              <a:ext uri="{FF2B5EF4-FFF2-40B4-BE49-F238E27FC236}">
                <a16:creationId xmlns:a16="http://schemas.microsoft.com/office/drawing/2014/main" id="{FCE5D9FB-CA64-33B8-BDC0-9FA67C171E3F}"/>
              </a:ext>
            </a:extLst>
          </p:cNvPr>
          <p:cNvSpPr txBox="1">
            <a:spLocks noGrp="1"/>
          </p:cNvSpPr>
          <p:nvPr>
            <p:ph idx="1"/>
          </p:nvPr>
        </p:nvSpPr>
        <p:spPr>
          <a:xfrm>
            <a:off x="2001254" y="1797693"/>
            <a:ext cx="10228067" cy="4073513"/>
          </a:xfrm>
        </p:spPr>
        <p:txBody>
          <a:bodyPr>
            <a:normAutofit/>
          </a:bodyPr>
          <a:lstStyle/>
          <a:p>
            <a:pPr lvl="0"/>
            <a:r>
              <a:rPr lang="fr-FR" sz="2800" dirty="0"/>
              <a:t>Se situer en disciples </a:t>
            </a:r>
          </a:p>
          <a:p>
            <a:pPr marL="914400" lvl="2" indent="0">
              <a:buNone/>
            </a:pPr>
            <a:r>
              <a:rPr lang="fr-FR" sz="2800" dirty="0"/>
              <a:t>. Du projet originel de Dieu: « Croissez! »</a:t>
            </a:r>
          </a:p>
          <a:p>
            <a:pPr marL="914400" lvl="2" indent="0">
              <a:buNone/>
            </a:pPr>
            <a:r>
              <a:rPr lang="fr-FR" sz="2800" dirty="0"/>
              <a:t>. De Jésus-Christ, plénitude de la Révélation: « Allez! »</a:t>
            </a:r>
          </a:p>
          <a:p>
            <a:pPr marL="914400" lvl="2" indent="0">
              <a:buNone/>
            </a:pPr>
            <a:endParaRPr lang="fr-FR" sz="2800" dirty="0"/>
          </a:p>
          <a:p>
            <a:pPr marL="914400" lvl="2" indent="0" algn="r">
              <a:buNone/>
            </a:pPr>
            <a:r>
              <a:rPr lang="fr-FR" sz="2800" dirty="0"/>
              <a:t>&gt; Chercher à faire la volonté de Dieu qui s’exprime(entre autres) dans la Bible, </a:t>
            </a:r>
          </a:p>
          <a:p>
            <a:pPr marL="914400" lvl="2" indent="0" algn="r">
              <a:buNone/>
            </a:pPr>
            <a:r>
              <a:rPr lang="fr-FR" sz="2800" dirty="0"/>
              <a:t>Et en plénitude dans la personne de Jésus.</a:t>
            </a:r>
          </a:p>
        </p:txBody>
      </p:sp>
      <p:pic>
        <p:nvPicPr>
          <p:cNvPr id="4" name="Image 6">
            <a:extLst>
              <a:ext uri="{FF2B5EF4-FFF2-40B4-BE49-F238E27FC236}">
                <a16:creationId xmlns:a16="http://schemas.microsoft.com/office/drawing/2014/main" id="{8998DCF5-987C-5ED4-B9A8-FE5D39AEA284}"/>
              </a:ext>
            </a:extLst>
          </p:cNvPr>
          <p:cNvPicPr>
            <a:picLocks noChangeAspect="1"/>
          </p:cNvPicPr>
          <p:nvPr/>
        </p:nvPicPr>
        <p:blipFill>
          <a:blip r:embed="rId2"/>
          <a:stretch>
            <a:fillRect/>
          </a:stretch>
        </p:blipFill>
        <p:spPr>
          <a:xfrm>
            <a:off x="10498820" y="5535603"/>
            <a:ext cx="1633100" cy="1275752"/>
          </a:xfrm>
          <a:prstGeom prst="rect">
            <a:avLst/>
          </a:prstGeom>
          <a:noFill/>
          <a:ln cap="flat">
            <a:noFill/>
          </a:ln>
        </p:spPr>
      </p:pic>
      <p:sp>
        <p:nvSpPr>
          <p:cNvPr id="5" name="Rectangle 4">
            <a:extLst>
              <a:ext uri="{FF2B5EF4-FFF2-40B4-BE49-F238E27FC236}">
                <a16:creationId xmlns:a16="http://schemas.microsoft.com/office/drawing/2014/main" id="{2AAA6EB1-81F6-5FCF-D12E-BED8DE93F7FC}"/>
              </a:ext>
            </a:extLst>
          </p:cNvPr>
          <p:cNvSpPr/>
          <p:nvPr/>
        </p:nvSpPr>
        <p:spPr>
          <a:xfrm>
            <a:off x="2750333" y="2468014"/>
            <a:ext cx="147638" cy="915436"/>
          </a:xfrm>
          <a:prstGeom prst="rect">
            <a:avLst/>
          </a:prstGeom>
          <a:solidFill>
            <a:srgbClr val="A5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18863-A691-85CF-96F6-2ECF9A75122C}"/>
              </a:ext>
            </a:extLst>
          </p:cNvPr>
          <p:cNvSpPr>
            <a:spLocks noGrp="1"/>
          </p:cNvSpPr>
          <p:nvPr>
            <p:ph type="title"/>
          </p:nvPr>
        </p:nvSpPr>
        <p:spPr>
          <a:xfrm>
            <a:off x="2597431" y="142131"/>
            <a:ext cx="8911687" cy="1280891"/>
          </a:xfrm>
        </p:spPr>
        <p:txBody>
          <a:bodyPr>
            <a:normAutofit fontScale="90000"/>
          </a:bodyPr>
          <a:lstStyle/>
          <a:p>
            <a:r>
              <a:rPr lang="fr-FR" sz="4400" b="1" dirty="0">
                <a:solidFill>
                  <a:schemeClr val="accent5">
                    <a:lumMod val="50000"/>
                  </a:schemeClr>
                </a:solidFill>
              </a:rPr>
              <a:t>Un premier modèle inspirant: </a:t>
            </a:r>
            <a:br>
              <a:rPr lang="fr-FR" sz="4400" b="1" dirty="0">
                <a:solidFill>
                  <a:schemeClr val="accent5">
                    <a:lumMod val="50000"/>
                  </a:schemeClr>
                </a:solidFill>
              </a:rPr>
            </a:br>
            <a:r>
              <a:rPr lang="fr-FR" sz="3600" dirty="0">
                <a:solidFill>
                  <a:srgbClr val="C00000"/>
                </a:solidFill>
              </a:rPr>
              <a:t>Le concile de Jérusalem (</a:t>
            </a:r>
            <a:r>
              <a:rPr lang="fr-FR" sz="3600" dirty="0" err="1">
                <a:solidFill>
                  <a:srgbClr val="C00000"/>
                </a:solidFill>
              </a:rPr>
              <a:t>Ac</a:t>
            </a:r>
            <a:r>
              <a:rPr lang="fr-FR" sz="3600" dirty="0">
                <a:solidFill>
                  <a:srgbClr val="C00000"/>
                </a:solidFill>
              </a:rPr>
              <a:t> 15)</a:t>
            </a:r>
            <a:endParaRPr lang="fr-FR" dirty="0"/>
          </a:p>
        </p:txBody>
      </p:sp>
      <p:sp>
        <p:nvSpPr>
          <p:cNvPr id="3" name="Espace réservé du contenu 2">
            <a:extLst>
              <a:ext uri="{FF2B5EF4-FFF2-40B4-BE49-F238E27FC236}">
                <a16:creationId xmlns:a16="http://schemas.microsoft.com/office/drawing/2014/main" id="{C16ED99A-6F54-E71C-176E-36F54DC9F4D0}"/>
              </a:ext>
            </a:extLst>
          </p:cNvPr>
          <p:cNvSpPr>
            <a:spLocks noGrp="1"/>
          </p:cNvSpPr>
          <p:nvPr>
            <p:ph idx="1"/>
          </p:nvPr>
        </p:nvSpPr>
        <p:spPr>
          <a:xfrm>
            <a:off x="1855826" y="1423022"/>
            <a:ext cx="10297136" cy="5434978"/>
          </a:xfrm>
        </p:spPr>
        <p:txBody>
          <a:bodyPr>
            <a:normAutofit fontScale="55000" lnSpcReduction="20000"/>
          </a:bodyPr>
          <a:lstStyle/>
          <a:p>
            <a:pPr marL="0" indent="0" algn="just">
              <a:buNone/>
            </a:pPr>
            <a:r>
              <a:rPr lang="fr-FR" sz="4300" b="1" i="0" dirty="0">
                <a:solidFill>
                  <a:srgbClr val="BF2329"/>
                </a:solidFill>
                <a:effectLst/>
                <a:latin typeface="Open Sans" panose="020B0606030504020204" pitchFamily="34" charset="0"/>
              </a:rPr>
              <a:t>01</a:t>
            </a:r>
            <a:r>
              <a:rPr lang="fr-FR" sz="4300" b="0" i="0" dirty="0">
                <a:solidFill>
                  <a:srgbClr val="333333"/>
                </a:solidFill>
                <a:effectLst/>
                <a:latin typeface="Open Sans" panose="020B0606030504020204" pitchFamily="34" charset="0"/>
              </a:rPr>
              <a:t> Des gens, venus de Judée à Antioche, enseignaient les frères en disant : « Si vous n’acceptez pas la circoncision selon la coutume qui vient de Moïse, vous ne pouvez pas être sauvés. »</a:t>
            </a:r>
          </a:p>
          <a:p>
            <a:pPr marL="0" indent="0" algn="just">
              <a:buNone/>
            </a:pPr>
            <a:r>
              <a:rPr lang="fr-FR" sz="4300" b="1" i="0" dirty="0">
                <a:solidFill>
                  <a:srgbClr val="BF2329"/>
                </a:solidFill>
                <a:effectLst/>
                <a:latin typeface="Open Sans" panose="020B0606030504020204" pitchFamily="34" charset="0"/>
              </a:rPr>
              <a:t>02</a:t>
            </a:r>
            <a:r>
              <a:rPr lang="fr-FR" sz="4300" b="0" i="0" dirty="0">
                <a:solidFill>
                  <a:srgbClr val="333333"/>
                </a:solidFill>
                <a:effectLst/>
                <a:latin typeface="Open Sans" panose="020B0606030504020204" pitchFamily="34" charset="0"/>
              </a:rPr>
              <a:t> Cela provoqua un affrontement ainsi qu’une vive discussion engagée par Paul et Barnabé contre ces gens-là. Alors on décida que Paul et Barnabé, avec quelques autres frères, monteraient à Jérusalem auprès des Apôtres et des Anciens pour discuter de cette question.</a:t>
            </a:r>
          </a:p>
          <a:p>
            <a:pPr marL="0" indent="0" algn="just">
              <a:buNone/>
            </a:pPr>
            <a:r>
              <a:rPr lang="fr-FR" sz="4300" b="1" i="0" dirty="0">
                <a:solidFill>
                  <a:srgbClr val="BF2329"/>
                </a:solidFill>
                <a:effectLst/>
                <a:latin typeface="Open Sans" panose="020B0606030504020204" pitchFamily="34" charset="0"/>
              </a:rPr>
              <a:t>03</a:t>
            </a:r>
            <a:r>
              <a:rPr lang="fr-FR" sz="4300" b="0" i="0" dirty="0">
                <a:solidFill>
                  <a:srgbClr val="333333"/>
                </a:solidFill>
                <a:effectLst/>
                <a:latin typeface="Open Sans" panose="020B0606030504020204" pitchFamily="34" charset="0"/>
              </a:rPr>
              <a:t> L’Église d’Antioche facilita leur voyage. Ils traversèrent la Phénicie et la Samarie en racontant la conversion des nations, ce qui remplissait de joie tous les frères.</a:t>
            </a:r>
          </a:p>
          <a:p>
            <a:pPr marL="0" indent="0" algn="just">
              <a:buNone/>
            </a:pPr>
            <a:r>
              <a:rPr lang="fr-FR" sz="4300" b="1" i="0" dirty="0">
                <a:solidFill>
                  <a:srgbClr val="BF2329"/>
                </a:solidFill>
                <a:effectLst/>
                <a:latin typeface="Open Sans" panose="020B0606030504020204" pitchFamily="34" charset="0"/>
              </a:rPr>
              <a:t>04</a:t>
            </a:r>
            <a:r>
              <a:rPr lang="fr-FR" sz="4300" b="0" i="0" dirty="0">
                <a:solidFill>
                  <a:srgbClr val="333333"/>
                </a:solidFill>
                <a:effectLst/>
                <a:latin typeface="Open Sans" panose="020B0606030504020204" pitchFamily="34" charset="0"/>
              </a:rPr>
              <a:t> À leur arrivée à Jérusalem, ils furent accueillis par l’Église, les Apôtres et les Anciens, et ils rapportèrent tout ce que Dieu avait fait avec eux.</a:t>
            </a:r>
          </a:p>
          <a:p>
            <a:pPr marL="0" indent="0" algn="just">
              <a:buNone/>
            </a:pPr>
            <a:r>
              <a:rPr lang="fr-FR" sz="4300" b="1" i="0" dirty="0">
                <a:solidFill>
                  <a:srgbClr val="BF2329"/>
                </a:solidFill>
                <a:effectLst/>
                <a:latin typeface="Open Sans" panose="020B0606030504020204" pitchFamily="34" charset="0"/>
              </a:rPr>
              <a:t>05</a:t>
            </a:r>
            <a:r>
              <a:rPr lang="fr-FR" sz="4300" b="0" i="0" dirty="0">
                <a:solidFill>
                  <a:srgbClr val="333333"/>
                </a:solidFill>
                <a:effectLst/>
                <a:latin typeface="Open Sans" panose="020B0606030504020204" pitchFamily="34" charset="0"/>
              </a:rPr>
              <a:t> Alors quelques membres du groupe des pharisiens qui étaient devenus croyants intervinrent pour dire qu’il fallait circoncire les païens et leur ordonner d’observer la loi de Moïse.</a:t>
            </a:r>
          </a:p>
          <a:p>
            <a:endParaRPr lang="fr-FR" dirty="0"/>
          </a:p>
        </p:txBody>
      </p:sp>
    </p:spTree>
    <p:extLst>
      <p:ext uri="{BB962C8B-B14F-4D97-AF65-F5344CB8AC3E}">
        <p14:creationId xmlns:p14="http://schemas.microsoft.com/office/powerpoint/2010/main" val="40690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93F743-3C99-539C-8D11-9A6DE429C892}"/>
              </a:ext>
            </a:extLst>
          </p:cNvPr>
          <p:cNvSpPr>
            <a:spLocks noGrp="1"/>
          </p:cNvSpPr>
          <p:nvPr>
            <p:ph idx="1"/>
          </p:nvPr>
        </p:nvSpPr>
        <p:spPr>
          <a:xfrm>
            <a:off x="2026994" y="1151256"/>
            <a:ext cx="9972816" cy="5348642"/>
          </a:xfrm>
        </p:spPr>
        <p:txBody>
          <a:bodyPr>
            <a:normAutofit lnSpcReduction="10000"/>
          </a:bodyPr>
          <a:lstStyle/>
          <a:p>
            <a:pPr marL="0" indent="0" algn="just">
              <a:buNone/>
            </a:pPr>
            <a:r>
              <a:rPr lang="fr-FR" sz="2400" b="1" i="0" dirty="0">
                <a:solidFill>
                  <a:srgbClr val="BF2329"/>
                </a:solidFill>
                <a:effectLst/>
                <a:latin typeface="Open Sans" panose="020B0606030504020204" pitchFamily="34" charset="0"/>
              </a:rPr>
              <a:t>06</a:t>
            </a:r>
            <a:r>
              <a:rPr lang="fr-FR" sz="2400" b="0" i="0" dirty="0">
                <a:solidFill>
                  <a:srgbClr val="333333"/>
                </a:solidFill>
                <a:effectLst/>
                <a:latin typeface="Open Sans" panose="020B0606030504020204" pitchFamily="34" charset="0"/>
              </a:rPr>
              <a:t> Les Apôtres et les Anciens se réunirent pour examiner cette affaire.</a:t>
            </a:r>
          </a:p>
          <a:p>
            <a:pPr marL="0" indent="0" algn="just">
              <a:buNone/>
            </a:pPr>
            <a:r>
              <a:rPr lang="fr-FR" sz="2400" b="1" i="0" dirty="0">
                <a:solidFill>
                  <a:srgbClr val="BF2329"/>
                </a:solidFill>
                <a:effectLst/>
                <a:latin typeface="Open Sans" panose="020B0606030504020204" pitchFamily="34" charset="0"/>
              </a:rPr>
              <a:t>07</a:t>
            </a:r>
            <a:r>
              <a:rPr lang="fr-FR" sz="2400" b="0" i="0" dirty="0">
                <a:solidFill>
                  <a:srgbClr val="333333"/>
                </a:solidFill>
                <a:effectLst/>
                <a:latin typeface="Open Sans" panose="020B0606030504020204" pitchFamily="34" charset="0"/>
              </a:rPr>
              <a:t> Comme cela provoquait une intense discussion, Pierre se leva et leur dit : « Frères, vous savez bien comment Dieu, dans les premiers temps, a manifesté son choix parmi vous : c’est par ma bouche que les païens ont entendu la parole de l’Évangile et sont venus à la foi.</a:t>
            </a:r>
          </a:p>
          <a:p>
            <a:pPr marL="0" indent="0" algn="just">
              <a:buNone/>
            </a:pPr>
            <a:r>
              <a:rPr lang="fr-FR" sz="2400" b="1" i="0" dirty="0">
                <a:solidFill>
                  <a:srgbClr val="BF2329"/>
                </a:solidFill>
                <a:effectLst/>
                <a:latin typeface="Open Sans" panose="020B0606030504020204" pitchFamily="34" charset="0"/>
              </a:rPr>
              <a:t>08</a:t>
            </a:r>
            <a:r>
              <a:rPr lang="fr-FR" sz="2400" b="0" i="0" dirty="0">
                <a:solidFill>
                  <a:srgbClr val="333333"/>
                </a:solidFill>
                <a:effectLst/>
                <a:latin typeface="Open Sans" panose="020B0606030504020204" pitchFamily="34" charset="0"/>
              </a:rPr>
              <a:t> Dieu, qui connaît les cœurs, leur a rendu témoignage en leur donnant l’Esprit Saint tout comme à nous ;</a:t>
            </a:r>
          </a:p>
          <a:p>
            <a:pPr marL="0" indent="0" algn="just">
              <a:buNone/>
            </a:pPr>
            <a:r>
              <a:rPr lang="fr-FR" sz="2400" b="1" i="0" dirty="0">
                <a:solidFill>
                  <a:srgbClr val="BF2329"/>
                </a:solidFill>
                <a:effectLst/>
                <a:latin typeface="Open Sans" panose="020B0606030504020204" pitchFamily="34" charset="0"/>
              </a:rPr>
              <a:t>09</a:t>
            </a:r>
            <a:r>
              <a:rPr lang="fr-FR" sz="2400" b="0" i="0" dirty="0">
                <a:solidFill>
                  <a:srgbClr val="333333"/>
                </a:solidFill>
                <a:effectLst/>
                <a:latin typeface="Open Sans" panose="020B0606030504020204" pitchFamily="34" charset="0"/>
              </a:rPr>
              <a:t> sans faire aucune distinction entre eux et nous, il a purifié leurs cœurs par la foi.</a:t>
            </a:r>
          </a:p>
          <a:p>
            <a:pPr marL="0" indent="0" algn="just">
              <a:buNone/>
            </a:pPr>
            <a:r>
              <a:rPr lang="fr-FR" sz="2400" b="1" i="0" dirty="0">
                <a:solidFill>
                  <a:srgbClr val="BF2329"/>
                </a:solidFill>
                <a:effectLst/>
                <a:latin typeface="Open Sans" panose="020B0606030504020204" pitchFamily="34" charset="0"/>
              </a:rPr>
              <a:t>10</a:t>
            </a:r>
            <a:r>
              <a:rPr lang="fr-FR" sz="2400" b="0" i="0" dirty="0">
                <a:solidFill>
                  <a:srgbClr val="333333"/>
                </a:solidFill>
                <a:effectLst/>
                <a:latin typeface="Open Sans" panose="020B0606030504020204" pitchFamily="34" charset="0"/>
              </a:rPr>
              <a:t> Maintenant, pourquoi donc mettez-vous Dieu à l’épreuve en plaçant sur la nuque des disciples un joug que nos pères et nous-mêmes n’avons pas eu la force de porter ?</a:t>
            </a:r>
          </a:p>
          <a:p>
            <a:pPr marL="0" indent="0">
              <a:buNone/>
            </a:pPr>
            <a:endParaRPr lang="fr-FR" dirty="0"/>
          </a:p>
        </p:txBody>
      </p:sp>
    </p:spTree>
    <p:extLst>
      <p:ext uri="{BB962C8B-B14F-4D97-AF65-F5344CB8AC3E}">
        <p14:creationId xmlns:p14="http://schemas.microsoft.com/office/powerpoint/2010/main" val="103615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262108-BA60-4794-0173-3067822E817F}"/>
              </a:ext>
            </a:extLst>
          </p:cNvPr>
          <p:cNvSpPr>
            <a:spLocks noGrp="1"/>
          </p:cNvSpPr>
          <p:nvPr>
            <p:ph idx="1"/>
          </p:nvPr>
        </p:nvSpPr>
        <p:spPr>
          <a:xfrm>
            <a:off x="1905375" y="234231"/>
            <a:ext cx="10076418" cy="6517915"/>
          </a:xfrm>
        </p:spPr>
        <p:txBody>
          <a:bodyPr>
            <a:normAutofit/>
          </a:bodyPr>
          <a:lstStyle/>
          <a:p>
            <a:pPr marL="0" indent="0" algn="just">
              <a:buNone/>
            </a:pPr>
            <a:r>
              <a:rPr lang="fr-FR" sz="2400" b="1" i="0" dirty="0">
                <a:solidFill>
                  <a:srgbClr val="BF2329"/>
                </a:solidFill>
                <a:effectLst/>
                <a:latin typeface="Open Sans" panose="020B0606030504020204" pitchFamily="34" charset="0"/>
              </a:rPr>
              <a:t>11</a:t>
            </a:r>
            <a:r>
              <a:rPr lang="fr-FR" sz="2400" b="0" i="0" dirty="0">
                <a:solidFill>
                  <a:srgbClr val="333333"/>
                </a:solidFill>
                <a:effectLst/>
                <a:latin typeface="Open Sans" panose="020B0606030504020204" pitchFamily="34" charset="0"/>
              </a:rPr>
              <a:t> Oui, nous le croyons, c’est par la grâce du Seigneur Jésus que nous sommes sauvés, de la même manière qu’eux. »</a:t>
            </a:r>
          </a:p>
          <a:p>
            <a:pPr marL="0" indent="0" algn="just">
              <a:buNone/>
            </a:pPr>
            <a:r>
              <a:rPr lang="fr-FR" sz="2400" b="1" i="0" dirty="0">
                <a:solidFill>
                  <a:srgbClr val="BF2329"/>
                </a:solidFill>
                <a:effectLst/>
                <a:latin typeface="Open Sans" panose="020B0606030504020204" pitchFamily="34" charset="0"/>
              </a:rPr>
              <a:t>12</a:t>
            </a:r>
            <a:r>
              <a:rPr lang="fr-FR" sz="2400" b="0" i="0" dirty="0">
                <a:solidFill>
                  <a:srgbClr val="333333"/>
                </a:solidFill>
                <a:effectLst/>
                <a:latin typeface="Open Sans" panose="020B0606030504020204" pitchFamily="34" charset="0"/>
              </a:rPr>
              <a:t> Toute la multitude garda le silence, puis on écouta Barnabé et Paul exposer tous les signes et les prodiges que Dieu avait accomplis grâce à eux parmi les nations.</a:t>
            </a:r>
          </a:p>
          <a:p>
            <a:pPr marL="0" indent="0" algn="just">
              <a:buNone/>
            </a:pPr>
            <a:r>
              <a:rPr lang="fr-FR" sz="2400" b="1" i="0" dirty="0">
                <a:solidFill>
                  <a:srgbClr val="BF2329"/>
                </a:solidFill>
                <a:effectLst/>
                <a:latin typeface="Open Sans" panose="020B0606030504020204" pitchFamily="34" charset="0"/>
              </a:rPr>
              <a:t>13</a:t>
            </a:r>
            <a:r>
              <a:rPr lang="fr-FR" sz="2400" b="0" i="0" dirty="0">
                <a:solidFill>
                  <a:srgbClr val="333333"/>
                </a:solidFill>
                <a:effectLst/>
                <a:latin typeface="Open Sans" panose="020B0606030504020204" pitchFamily="34" charset="0"/>
              </a:rPr>
              <a:t> Quand ils eurent terminé, Jacques prit la parole et dit : « Frères, écoutez-moi.</a:t>
            </a:r>
          </a:p>
          <a:p>
            <a:pPr marL="0" indent="0" algn="just">
              <a:buNone/>
            </a:pPr>
            <a:r>
              <a:rPr lang="fr-FR" sz="2400" b="1" i="0" dirty="0">
                <a:solidFill>
                  <a:srgbClr val="BF2329"/>
                </a:solidFill>
                <a:effectLst/>
                <a:latin typeface="Open Sans" panose="020B0606030504020204" pitchFamily="34" charset="0"/>
              </a:rPr>
              <a:t>14</a:t>
            </a:r>
            <a:r>
              <a:rPr lang="fr-FR" sz="2400" b="0" i="0" dirty="0">
                <a:solidFill>
                  <a:srgbClr val="333333"/>
                </a:solidFill>
                <a:effectLst/>
                <a:latin typeface="Open Sans" panose="020B0606030504020204" pitchFamily="34" charset="0"/>
              </a:rPr>
              <a:t> Simon-Pierre vous a exposé comment, dès le début, Dieu est intervenu pour prendre parmi les nations un peuple qui soit à son nom.</a:t>
            </a:r>
          </a:p>
          <a:p>
            <a:pPr marL="0" indent="0" algn="just">
              <a:buNone/>
            </a:pPr>
            <a:r>
              <a:rPr lang="fr-FR" sz="2400" b="1" i="0" dirty="0">
                <a:solidFill>
                  <a:srgbClr val="BF2329"/>
                </a:solidFill>
                <a:effectLst/>
                <a:latin typeface="Open Sans" panose="020B0606030504020204" pitchFamily="34" charset="0"/>
              </a:rPr>
              <a:t>15</a:t>
            </a:r>
            <a:r>
              <a:rPr lang="fr-FR" sz="2400" b="0" i="0" dirty="0">
                <a:solidFill>
                  <a:srgbClr val="333333"/>
                </a:solidFill>
                <a:effectLst/>
                <a:latin typeface="Open Sans" panose="020B0606030504020204" pitchFamily="34" charset="0"/>
              </a:rPr>
              <a:t> Les paroles des prophètes s’accordent avec cela, puisqu’il est écrit :</a:t>
            </a:r>
          </a:p>
          <a:p>
            <a:pPr marL="0" indent="0" algn="just">
              <a:buNone/>
            </a:pPr>
            <a:r>
              <a:rPr lang="fr-FR" sz="2400" b="1" i="0" dirty="0">
                <a:solidFill>
                  <a:srgbClr val="BF2329"/>
                </a:solidFill>
                <a:effectLst/>
                <a:latin typeface="Open Sans" panose="020B0606030504020204" pitchFamily="34" charset="0"/>
              </a:rPr>
              <a:t>16</a:t>
            </a:r>
            <a:r>
              <a:rPr lang="fr-FR" sz="2400" b="0" i="0" dirty="0">
                <a:solidFill>
                  <a:srgbClr val="333333"/>
                </a:solidFill>
                <a:effectLst/>
                <a:latin typeface="Open Sans" panose="020B0606030504020204" pitchFamily="34" charset="0"/>
              </a:rPr>
              <a:t> Après cela, je reviendrai pour reconstruire la demeure de David, qui s’est écroulée ; j’en reconstruirai les parties effondrées, je la redresserai ;</a:t>
            </a:r>
          </a:p>
        </p:txBody>
      </p:sp>
    </p:spTree>
    <p:extLst>
      <p:ext uri="{BB962C8B-B14F-4D97-AF65-F5344CB8AC3E}">
        <p14:creationId xmlns:p14="http://schemas.microsoft.com/office/powerpoint/2010/main" val="89334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6C7D38-F407-ADBB-962E-71E474966057}"/>
              </a:ext>
            </a:extLst>
          </p:cNvPr>
          <p:cNvSpPr>
            <a:spLocks noGrp="1"/>
          </p:cNvSpPr>
          <p:nvPr>
            <p:ph idx="1"/>
          </p:nvPr>
        </p:nvSpPr>
        <p:spPr>
          <a:xfrm>
            <a:off x="2467594" y="617107"/>
            <a:ext cx="9482667" cy="5720631"/>
          </a:xfrm>
        </p:spPr>
        <p:txBody>
          <a:bodyPr>
            <a:normAutofit lnSpcReduction="10000"/>
          </a:bodyPr>
          <a:lstStyle/>
          <a:p>
            <a:pPr marL="0" indent="0" algn="just">
              <a:buNone/>
            </a:pPr>
            <a:r>
              <a:rPr lang="fr-FR" sz="2400" b="1" i="0" dirty="0">
                <a:solidFill>
                  <a:srgbClr val="BF2329"/>
                </a:solidFill>
                <a:effectLst/>
                <a:latin typeface="Open Sans" panose="020B0606030504020204" pitchFamily="34" charset="0"/>
              </a:rPr>
              <a:t>17</a:t>
            </a:r>
            <a:r>
              <a:rPr lang="fr-FR" sz="2400" b="0" i="0" dirty="0">
                <a:solidFill>
                  <a:srgbClr val="333333"/>
                </a:solidFill>
                <a:effectLst/>
                <a:latin typeface="Open Sans" panose="020B0606030504020204" pitchFamily="34" charset="0"/>
              </a:rPr>
              <a:t> alors le reste des hommes cherchera le Seigneur, oui, toutes les nations sur lesquelles mon nom a été invoqué, – déclare le Seigneur, qui fait ces choses</a:t>
            </a:r>
          </a:p>
          <a:p>
            <a:pPr marL="0" indent="0" algn="just">
              <a:buNone/>
            </a:pPr>
            <a:r>
              <a:rPr lang="fr-FR" sz="2400" b="1" i="0" dirty="0">
                <a:solidFill>
                  <a:srgbClr val="BF2329"/>
                </a:solidFill>
                <a:effectLst/>
                <a:latin typeface="Open Sans" panose="020B0606030504020204" pitchFamily="34" charset="0"/>
              </a:rPr>
              <a:t>18</a:t>
            </a:r>
            <a:r>
              <a:rPr lang="fr-FR" sz="2400" b="0" i="0" dirty="0">
                <a:solidFill>
                  <a:srgbClr val="333333"/>
                </a:solidFill>
                <a:effectLst/>
                <a:latin typeface="Open Sans" panose="020B0606030504020204" pitchFamily="34" charset="0"/>
              </a:rPr>
              <a:t> connues depuis toujours.</a:t>
            </a:r>
          </a:p>
          <a:p>
            <a:pPr marL="0" indent="0" algn="just">
              <a:buNone/>
            </a:pPr>
            <a:r>
              <a:rPr lang="fr-FR" sz="2400" b="1" i="0" dirty="0">
                <a:solidFill>
                  <a:srgbClr val="BF2329"/>
                </a:solidFill>
                <a:effectLst/>
                <a:latin typeface="Open Sans" panose="020B0606030504020204" pitchFamily="34" charset="0"/>
              </a:rPr>
              <a:t>19</a:t>
            </a:r>
            <a:r>
              <a:rPr lang="fr-FR" sz="2400" b="0" i="0" dirty="0">
                <a:solidFill>
                  <a:srgbClr val="333333"/>
                </a:solidFill>
                <a:effectLst/>
                <a:latin typeface="Open Sans" panose="020B0606030504020204" pitchFamily="34" charset="0"/>
              </a:rPr>
              <a:t> Dès lors, moi, j’estime qu’il ne faut pas tracasser ceux qui, venant des nations, se tournent vers Dieu,</a:t>
            </a:r>
          </a:p>
          <a:p>
            <a:pPr marL="0" indent="0" algn="just">
              <a:buNone/>
            </a:pPr>
            <a:r>
              <a:rPr lang="fr-FR" sz="2400" b="1" i="0" dirty="0">
                <a:solidFill>
                  <a:srgbClr val="BF2329"/>
                </a:solidFill>
                <a:effectLst/>
                <a:latin typeface="Open Sans" panose="020B0606030504020204" pitchFamily="34" charset="0"/>
              </a:rPr>
              <a:t>20</a:t>
            </a:r>
            <a:r>
              <a:rPr lang="fr-FR" sz="2400" b="0" i="0" dirty="0">
                <a:solidFill>
                  <a:srgbClr val="333333"/>
                </a:solidFill>
                <a:effectLst/>
                <a:latin typeface="Open Sans" panose="020B0606030504020204" pitchFamily="34" charset="0"/>
              </a:rPr>
              <a:t> mais écrivons-leur de s’abstenir des souillures des idoles, des unions illégitimes, de la viande non saignée et du sang.</a:t>
            </a:r>
          </a:p>
          <a:p>
            <a:pPr marL="0" indent="0" algn="just">
              <a:buNone/>
            </a:pPr>
            <a:r>
              <a:rPr lang="fr-FR" sz="2400" b="1" i="0" dirty="0">
                <a:solidFill>
                  <a:srgbClr val="BF2329"/>
                </a:solidFill>
                <a:effectLst/>
                <a:latin typeface="Open Sans" panose="020B0606030504020204" pitchFamily="34" charset="0"/>
              </a:rPr>
              <a:t>21</a:t>
            </a:r>
            <a:r>
              <a:rPr lang="fr-FR" sz="2400" b="0" i="0" dirty="0">
                <a:solidFill>
                  <a:srgbClr val="333333"/>
                </a:solidFill>
                <a:effectLst/>
                <a:latin typeface="Open Sans" panose="020B0606030504020204" pitchFamily="34" charset="0"/>
              </a:rPr>
              <a:t> Car, depuis les temps les plus anciens, Moïse a, dans chaque ville, des gens qui proclament sa Loi, puisque, dans les synagogues, on en fait la lecture chaque sabbat. »</a:t>
            </a:r>
          </a:p>
          <a:p>
            <a:pPr marL="0" indent="0" algn="just">
              <a:buNone/>
            </a:pPr>
            <a:r>
              <a:rPr lang="fr-FR" sz="2400" b="1" i="0" dirty="0">
                <a:solidFill>
                  <a:srgbClr val="BF2329"/>
                </a:solidFill>
                <a:effectLst/>
                <a:latin typeface="Open Sans" panose="020B0606030504020204" pitchFamily="34" charset="0"/>
              </a:rPr>
              <a:t>22</a:t>
            </a:r>
            <a:r>
              <a:rPr lang="fr-FR" sz="2400" b="0" i="0" dirty="0">
                <a:solidFill>
                  <a:srgbClr val="333333"/>
                </a:solidFill>
                <a:effectLst/>
                <a:latin typeface="Open Sans" panose="020B0606030504020204" pitchFamily="34" charset="0"/>
              </a:rPr>
              <a:t> Alors les Apôtres et les Anciens décidèrent avec toute l’Église de choisir parmi eux des hommes qu’ils enverraient à Antioche avec Paul et Barnabé. C’étaient des hommes qui avaient de l’autorité parmi les frères : Jude, appelé aussi </a:t>
            </a:r>
            <a:r>
              <a:rPr lang="fr-FR" sz="2400" b="0" i="0" dirty="0" err="1">
                <a:solidFill>
                  <a:srgbClr val="333333"/>
                </a:solidFill>
                <a:effectLst/>
                <a:latin typeface="Open Sans" panose="020B0606030504020204" pitchFamily="34" charset="0"/>
              </a:rPr>
              <a:t>Barsabbas</a:t>
            </a:r>
            <a:r>
              <a:rPr lang="fr-FR" sz="2400" b="0" i="0" dirty="0">
                <a:solidFill>
                  <a:srgbClr val="333333"/>
                </a:solidFill>
                <a:effectLst/>
                <a:latin typeface="Open Sans" panose="020B0606030504020204" pitchFamily="34" charset="0"/>
              </a:rPr>
              <a:t>, et Silas.</a:t>
            </a:r>
          </a:p>
          <a:p>
            <a:endParaRPr lang="fr-FR" dirty="0"/>
          </a:p>
        </p:txBody>
      </p:sp>
    </p:spTree>
    <p:extLst>
      <p:ext uri="{BB962C8B-B14F-4D97-AF65-F5344CB8AC3E}">
        <p14:creationId xmlns:p14="http://schemas.microsoft.com/office/powerpoint/2010/main" val="95670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0424CF-D74D-0D1A-0825-D1F8C65E0E72}"/>
              </a:ext>
            </a:extLst>
          </p:cNvPr>
          <p:cNvSpPr>
            <a:spLocks noGrp="1"/>
          </p:cNvSpPr>
          <p:nvPr>
            <p:ph idx="1"/>
          </p:nvPr>
        </p:nvSpPr>
        <p:spPr>
          <a:xfrm>
            <a:off x="1765738" y="121620"/>
            <a:ext cx="10310648" cy="6675569"/>
          </a:xfrm>
        </p:spPr>
        <p:txBody>
          <a:bodyPr>
            <a:normAutofit/>
          </a:bodyPr>
          <a:lstStyle/>
          <a:p>
            <a:pPr marL="0" indent="0" algn="just">
              <a:buNone/>
            </a:pPr>
            <a:r>
              <a:rPr lang="fr-FR" sz="2400" b="1" i="0" dirty="0">
                <a:solidFill>
                  <a:srgbClr val="BF2329"/>
                </a:solidFill>
                <a:effectLst/>
                <a:latin typeface="Open Sans" panose="020B0606030504020204" pitchFamily="34" charset="0"/>
              </a:rPr>
              <a:t>23</a:t>
            </a:r>
            <a:r>
              <a:rPr lang="fr-FR" sz="2400" b="0" i="0" dirty="0">
                <a:solidFill>
                  <a:srgbClr val="333333"/>
                </a:solidFill>
                <a:effectLst/>
                <a:latin typeface="Open Sans" panose="020B0606030504020204" pitchFamily="34" charset="0"/>
              </a:rPr>
              <a:t> Voici ce qu’ils écrivirent de leur main : « Les Apôtres et les Anciens, vos frères, aux frères issus des nations, qui résident à Antioche, en Syrie et en Cilicie, salut !</a:t>
            </a:r>
          </a:p>
          <a:p>
            <a:pPr marL="0" indent="0" algn="just">
              <a:buNone/>
            </a:pPr>
            <a:r>
              <a:rPr lang="fr-FR" sz="2400" b="1" i="0" dirty="0">
                <a:solidFill>
                  <a:srgbClr val="BF2329"/>
                </a:solidFill>
                <a:effectLst/>
                <a:latin typeface="Open Sans" panose="020B0606030504020204" pitchFamily="34" charset="0"/>
              </a:rPr>
              <a:t>24</a:t>
            </a:r>
            <a:r>
              <a:rPr lang="fr-FR" sz="2400" b="0" i="0" dirty="0">
                <a:solidFill>
                  <a:srgbClr val="333333"/>
                </a:solidFill>
                <a:effectLst/>
                <a:latin typeface="Open Sans" panose="020B0606030504020204" pitchFamily="34" charset="0"/>
              </a:rPr>
              <a:t> Attendu que certains des nôtres, comme nous l’avons appris, sont allés, sans aucun mandat de notre part, tenir des propos qui ont jeté chez vous le trouble et le désarroi,</a:t>
            </a:r>
          </a:p>
          <a:p>
            <a:pPr marL="0" indent="0" algn="just">
              <a:buNone/>
            </a:pPr>
            <a:r>
              <a:rPr lang="fr-FR" sz="2400" b="1" i="0" dirty="0">
                <a:solidFill>
                  <a:srgbClr val="BF2329"/>
                </a:solidFill>
                <a:effectLst/>
                <a:latin typeface="Open Sans" panose="020B0606030504020204" pitchFamily="34" charset="0"/>
              </a:rPr>
              <a:t>25</a:t>
            </a:r>
            <a:r>
              <a:rPr lang="fr-FR" sz="2400" b="0" i="0" dirty="0">
                <a:solidFill>
                  <a:srgbClr val="333333"/>
                </a:solidFill>
                <a:effectLst/>
                <a:latin typeface="Open Sans" panose="020B0606030504020204" pitchFamily="34" charset="0"/>
              </a:rPr>
              <a:t> nous avons pris la décision, à l’unanimité, de choisir des hommes que nous envoyons chez vous, avec nos frères bien-aimés Barnabé et Paul,</a:t>
            </a:r>
          </a:p>
          <a:p>
            <a:pPr marL="0" indent="0" algn="just">
              <a:buNone/>
            </a:pPr>
            <a:r>
              <a:rPr lang="fr-FR" sz="2400" b="1" i="0" dirty="0">
                <a:solidFill>
                  <a:srgbClr val="BF2329"/>
                </a:solidFill>
                <a:effectLst/>
                <a:latin typeface="Open Sans" panose="020B0606030504020204" pitchFamily="34" charset="0"/>
              </a:rPr>
              <a:t>26</a:t>
            </a:r>
            <a:r>
              <a:rPr lang="fr-FR" sz="2400" b="0" i="0" dirty="0">
                <a:solidFill>
                  <a:srgbClr val="333333"/>
                </a:solidFill>
                <a:effectLst/>
                <a:latin typeface="Open Sans" panose="020B0606030504020204" pitchFamily="34" charset="0"/>
              </a:rPr>
              <a:t> eux qui ont fait don de leur vie pour le nom de notre Seigneur Jésus Christ.</a:t>
            </a:r>
          </a:p>
          <a:p>
            <a:pPr marL="0" indent="0" algn="just">
              <a:buNone/>
            </a:pPr>
            <a:r>
              <a:rPr lang="fr-FR" sz="2400" b="1" i="0" dirty="0">
                <a:solidFill>
                  <a:srgbClr val="BF2329"/>
                </a:solidFill>
                <a:effectLst/>
                <a:latin typeface="Open Sans" panose="020B0606030504020204" pitchFamily="34" charset="0"/>
              </a:rPr>
              <a:t>27</a:t>
            </a:r>
            <a:r>
              <a:rPr lang="fr-FR" sz="2400" b="0" i="0" dirty="0">
                <a:solidFill>
                  <a:srgbClr val="333333"/>
                </a:solidFill>
                <a:effectLst/>
                <a:latin typeface="Open Sans" panose="020B0606030504020204" pitchFamily="34" charset="0"/>
              </a:rPr>
              <a:t> Nous vous envoyons donc Jude et Silas, qui vous confirmeront de vive voix ce qui suit :</a:t>
            </a:r>
          </a:p>
          <a:p>
            <a:pPr marL="0" indent="0" algn="just">
              <a:buNone/>
            </a:pPr>
            <a:r>
              <a:rPr lang="fr-FR" sz="2400" b="1" i="0" dirty="0">
                <a:solidFill>
                  <a:srgbClr val="BF2329"/>
                </a:solidFill>
                <a:effectLst/>
                <a:latin typeface="Open Sans" panose="020B0606030504020204" pitchFamily="34" charset="0"/>
              </a:rPr>
              <a:t>28</a:t>
            </a:r>
            <a:r>
              <a:rPr lang="fr-FR" sz="2400" b="0" i="0" dirty="0">
                <a:solidFill>
                  <a:srgbClr val="333333"/>
                </a:solidFill>
                <a:effectLst/>
                <a:latin typeface="Open Sans" panose="020B0606030504020204" pitchFamily="34" charset="0"/>
              </a:rPr>
              <a:t> L’Esprit Saint et nous-mêmes avons décidé de ne pas faire peser sur vous d’autres obligations que celles-ci, qui s’imposent :</a:t>
            </a:r>
          </a:p>
          <a:p>
            <a:endParaRPr lang="fr-FR" dirty="0"/>
          </a:p>
        </p:txBody>
      </p:sp>
    </p:spTree>
    <p:extLst>
      <p:ext uri="{BB962C8B-B14F-4D97-AF65-F5344CB8AC3E}">
        <p14:creationId xmlns:p14="http://schemas.microsoft.com/office/powerpoint/2010/main" val="88657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7D4D63-3797-E14A-6DE0-15C6EE54F4B7}"/>
              </a:ext>
            </a:extLst>
          </p:cNvPr>
          <p:cNvSpPr>
            <a:spLocks noGrp="1"/>
          </p:cNvSpPr>
          <p:nvPr>
            <p:ph idx="1"/>
          </p:nvPr>
        </p:nvSpPr>
        <p:spPr>
          <a:xfrm>
            <a:off x="2026996" y="819807"/>
            <a:ext cx="10071912" cy="5887294"/>
          </a:xfrm>
        </p:spPr>
        <p:txBody>
          <a:bodyPr>
            <a:normAutofit/>
          </a:bodyPr>
          <a:lstStyle/>
          <a:p>
            <a:pPr marL="0" indent="0" algn="just">
              <a:buNone/>
            </a:pPr>
            <a:r>
              <a:rPr lang="fr-FR" sz="2400" b="1" i="0" dirty="0">
                <a:solidFill>
                  <a:srgbClr val="BF2329"/>
                </a:solidFill>
                <a:effectLst/>
                <a:latin typeface="Open Sans" panose="020B0606030504020204" pitchFamily="34" charset="0"/>
              </a:rPr>
              <a:t>29</a:t>
            </a:r>
            <a:r>
              <a:rPr lang="fr-FR" sz="2400" b="0" i="0" dirty="0">
                <a:solidFill>
                  <a:srgbClr val="333333"/>
                </a:solidFill>
                <a:effectLst/>
                <a:latin typeface="Open Sans" panose="020B0606030504020204" pitchFamily="34" charset="0"/>
              </a:rPr>
              <a:t> vous abstenir des viandes offertes en sacrifice aux idoles, du sang, des viandes non saignées et des unions illégitimes. Vous agirez bien, si vous vous gardez de tout cela. Bon courage ! »</a:t>
            </a:r>
          </a:p>
          <a:p>
            <a:pPr marL="0" indent="0" algn="just">
              <a:buNone/>
            </a:pPr>
            <a:r>
              <a:rPr lang="fr-FR" sz="2400" b="1" i="0" dirty="0">
                <a:solidFill>
                  <a:srgbClr val="BF2329"/>
                </a:solidFill>
                <a:effectLst/>
                <a:latin typeface="Open Sans" panose="020B0606030504020204" pitchFamily="34" charset="0"/>
              </a:rPr>
              <a:t>30</a:t>
            </a:r>
            <a:r>
              <a:rPr lang="fr-FR" sz="2400" b="0" i="0" dirty="0">
                <a:solidFill>
                  <a:srgbClr val="333333"/>
                </a:solidFill>
                <a:effectLst/>
                <a:latin typeface="Open Sans" panose="020B0606030504020204" pitchFamily="34" charset="0"/>
              </a:rPr>
              <a:t> On laissa donc partir les délégués, et ceux-ci descendirent alors à Antioche. Ayant réuni la multitude des disciples, ils remirent la lettre.</a:t>
            </a:r>
          </a:p>
          <a:p>
            <a:pPr marL="0" indent="0" algn="just">
              <a:buNone/>
            </a:pPr>
            <a:r>
              <a:rPr lang="fr-FR" sz="2400" b="1" i="0" dirty="0">
                <a:solidFill>
                  <a:srgbClr val="BF2329"/>
                </a:solidFill>
                <a:effectLst/>
                <a:latin typeface="Open Sans" panose="020B0606030504020204" pitchFamily="34" charset="0"/>
              </a:rPr>
              <a:t>31</a:t>
            </a:r>
            <a:r>
              <a:rPr lang="fr-FR" sz="2400" b="0" i="0" dirty="0">
                <a:solidFill>
                  <a:srgbClr val="333333"/>
                </a:solidFill>
                <a:effectLst/>
                <a:latin typeface="Open Sans" panose="020B0606030504020204" pitchFamily="34" charset="0"/>
              </a:rPr>
              <a:t> À sa lecture, tous se réjouirent du réconfort qu’elle apportait.</a:t>
            </a:r>
          </a:p>
          <a:p>
            <a:pPr marL="0" indent="0" algn="just">
              <a:buNone/>
            </a:pPr>
            <a:r>
              <a:rPr lang="fr-FR" sz="2400" b="1" i="0" dirty="0">
                <a:solidFill>
                  <a:srgbClr val="BF2329"/>
                </a:solidFill>
                <a:effectLst/>
                <a:latin typeface="Open Sans" panose="020B0606030504020204" pitchFamily="34" charset="0"/>
              </a:rPr>
              <a:t>32</a:t>
            </a:r>
            <a:r>
              <a:rPr lang="fr-FR" sz="2400" b="0" i="0" dirty="0">
                <a:solidFill>
                  <a:srgbClr val="333333"/>
                </a:solidFill>
                <a:effectLst/>
                <a:latin typeface="Open Sans" panose="020B0606030504020204" pitchFamily="34" charset="0"/>
              </a:rPr>
              <a:t> Jude et Silas, qui étaient aussi prophètes, parlèrent longuement aux frères pour les réconforter et les affermir.</a:t>
            </a:r>
          </a:p>
          <a:p>
            <a:pPr marL="0" indent="0" algn="just">
              <a:buNone/>
            </a:pPr>
            <a:r>
              <a:rPr lang="fr-FR" sz="2400" b="1" i="0" dirty="0">
                <a:solidFill>
                  <a:srgbClr val="BF2329"/>
                </a:solidFill>
                <a:effectLst/>
                <a:latin typeface="Open Sans" panose="020B0606030504020204" pitchFamily="34" charset="0"/>
              </a:rPr>
              <a:t>33</a:t>
            </a:r>
            <a:r>
              <a:rPr lang="fr-FR" sz="2400" b="0" i="0" dirty="0">
                <a:solidFill>
                  <a:srgbClr val="333333"/>
                </a:solidFill>
                <a:effectLst/>
                <a:latin typeface="Open Sans" panose="020B0606030504020204" pitchFamily="34" charset="0"/>
              </a:rPr>
              <a:t> Après quelque temps, les frères les laissèrent repartir en paix vers ceux qui les avaient envoyés.</a:t>
            </a:r>
          </a:p>
          <a:p>
            <a:pPr marL="0" indent="0" algn="just">
              <a:buNone/>
            </a:pPr>
            <a:r>
              <a:rPr lang="fr-FR" sz="2400" b="1" i="0" dirty="0">
                <a:solidFill>
                  <a:srgbClr val="BF2329"/>
                </a:solidFill>
                <a:effectLst/>
                <a:latin typeface="Open Sans" panose="020B0606030504020204" pitchFamily="34" charset="0"/>
              </a:rPr>
              <a:t>35</a:t>
            </a:r>
            <a:r>
              <a:rPr lang="fr-FR" sz="2400" b="0" i="0" dirty="0">
                <a:solidFill>
                  <a:srgbClr val="333333"/>
                </a:solidFill>
                <a:effectLst/>
                <a:latin typeface="Open Sans" panose="020B0606030504020204" pitchFamily="34" charset="0"/>
              </a:rPr>
              <a:t> Quant à Paul et Barnabé, ils séjournaient à Antioche, où ils enseignaient et, avec beaucoup d’autres, annonçaient la Bonne Nouvelle de la parole du Seigneur.</a:t>
            </a:r>
          </a:p>
          <a:p>
            <a:endParaRPr lang="fr-FR" dirty="0"/>
          </a:p>
        </p:txBody>
      </p:sp>
    </p:spTree>
    <p:extLst>
      <p:ext uri="{BB962C8B-B14F-4D97-AF65-F5344CB8AC3E}">
        <p14:creationId xmlns:p14="http://schemas.microsoft.com/office/powerpoint/2010/main" val="1535921252"/>
      </p:ext>
    </p:extLst>
  </p:cSld>
  <p:clrMapOvr>
    <a:masterClrMapping/>
  </p:clrMapOvr>
</p:sld>
</file>

<file path=ppt/theme/theme1.xml><?xml version="1.0" encoding="utf-8"?>
<a:theme xmlns:a="http://schemas.openxmlformats.org/drawingml/2006/main" name="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TM02892315%5b%5bfn=Brin%5d%5d</Template>
  <TotalTime>904</TotalTime>
  <Words>2507</Words>
  <Application>Microsoft Office PowerPoint</Application>
  <PresentationFormat>Grand écran</PresentationFormat>
  <Paragraphs>135</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Century Gothic</vt:lpstr>
      <vt:lpstr>Open Sans</vt:lpstr>
      <vt:lpstr>Optima</vt:lpstr>
      <vt:lpstr>Wingdings</vt:lpstr>
      <vt:lpstr>Wingdings 3</vt:lpstr>
      <vt:lpstr>Brin</vt:lpstr>
      <vt:lpstr>Grande assemblée paroissiale </vt:lpstr>
      <vt:lpstr>Une clé pour penser l’avenir:  </vt:lpstr>
      <vt:lpstr>Deux convictions pour la paroisse: « Croissez! » et « Allez! »</vt:lpstr>
      <vt:lpstr>Un premier modèle inspirant:  Le concile de Jérusalem (Ac 15)</vt:lpstr>
      <vt:lpstr>Présentation PowerPoint</vt:lpstr>
      <vt:lpstr>Présentation PowerPoint</vt:lpstr>
      <vt:lpstr>Présentation PowerPoint</vt:lpstr>
      <vt:lpstr>Présentation PowerPoint</vt:lpstr>
      <vt:lpstr>Présentation PowerPoint</vt:lpstr>
      <vt:lpstr>Un premier modèle inspirant:  Le concile de Jérusalem (Ac 15) </vt:lpstr>
      <vt:lpstr>Un autre modèle inspirant:  La première communauté chrétienne (Ac 2)</vt:lpstr>
      <vt:lpstr>Un modèle inspirant:  La première communauté chrétienne (Ac 2)</vt:lpstr>
      <vt:lpstr>Le modèle de la première communauté chrétienne en cinq points:</vt:lpstr>
      <vt:lpstr>Un enjeu:  Vivre une « conversion » pastorale</vt:lpstr>
      <vt:lpstr>Pour vivre une conversion pastorale:  Les « 5 essentiels »</vt:lpstr>
      <vt:lpstr>Les 5 essentiels:  Un processus de croissance à différents niveaux qui s’entrainent mutuellement</vt:lpstr>
      <vt:lpstr>Les 5 essentiels:  Un mécanisme vertueux</vt:lpstr>
      <vt:lpstr>Comprendre ce qui bloque:  Le facteur limitant, la « loi du minimum »</vt:lpstr>
      <vt:lpstr>Votre mission:  « croissez », « allez » et…              faites le point…</vt:lpstr>
      <vt:lpstr>Faire croitre chacun:  la progression compte plus que le point d’arrivée </vt:lpstr>
      <vt:lpstr>Finalité:  « l’appel universel à la sainteté » (Cf. LG n°40)</vt:lpstr>
      <vt:lpstr>Finalité:  « l’appel universel à la sainteté » (Cf. LG n°40)</vt:lpstr>
      <vt:lpstr>Finalité:  « l’appel universel à la sainteté » (Cf. LG n°40)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 des responsables de groupes</dc:title>
  <dc:creator>Cédric de La Serre</dc:creator>
  <cp:lastModifiedBy>Cédric de La Serre</cp:lastModifiedBy>
  <cp:revision>13</cp:revision>
  <dcterms:created xsi:type="dcterms:W3CDTF">2023-04-27T07:43:34Z</dcterms:created>
  <dcterms:modified xsi:type="dcterms:W3CDTF">2023-11-16T16:38:26Z</dcterms:modified>
</cp:coreProperties>
</file>